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6026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88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47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93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48534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820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478014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471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57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D1BE4249-C0D0-4B06-8692-E8BB871AF643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3935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042B0DB6-F5C7-45FB-8CF3-31B45F9C2DAC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4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0390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638B39-82CD-44FE-9AD1-DB8B56B2F0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/>
              <a:t>TALLERES INTEGRADOS III: caso clínico infecciosas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68EF1E-7665-4A8B-9A4A-215CD1315B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dirty="0"/>
              <a:t>AUTOR: PEDRO JOSÉ FERNÁNDEZ ESPARCI – 2191</a:t>
            </a:r>
          </a:p>
          <a:p>
            <a:r>
              <a:rPr lang="es-ES" dirty="0"/>
              <a:t>TUTOR: Dr. DIEGO TORRÚS – HGUA</a:t>
            </a:r>
          </a:p>
          <a:p>
            <a:r>
              <a:rPr lang="es-ES" sz="2900" dirty="0"/>
              <a:t>27/02/2020</a:t>
            </a:r>
          </a:p>
        </p:txBody>
      </p:sp>
    </p:spTree>
    <p:extLst>
      <p:ext uri="{BB962C8B-B14F-4D97-AF65-F5344CB8AC3E}">
        <p14:creationId xmlns:p14="http://schemas.microsoft.com/office/powerpoint/2010/main" val="2562258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79E28F-8F8A-4710-AC91-B86351265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DESCRIPCIÓN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38550A-28A1-4829-AC0F-B8516D219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29881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-SEXO: varón , EDAD: 76 años</a:t>
            </a:r>
          </a:p>
          <a:p>
            <a:r>
              <a:rPr lang="es-ES" dirty="0"/>
              <a:t>-ANTECEDENTES: No </a:t>
            </a:r>
            <a:r>
              <a:rPr lang="es-ES" dirty="0" err="1"/>
              <a:t>RAMc</a:t>
            </a:r>
            <a:r>
              <a:rPr lang="es-ES" dirty="0"/>
              <a:t>. HTA, DLP, no DM. Tumor vesical intervenido en 2019. Insuficiencia mitral severa. IRC grado 5. Ingresado en 2018 por sepsis de origen abdominal. Niega hábitos tóxicos. TTO HABITUAL: ácido ascórbico, amlodipino, </a:t>
            </a:r>
            <a:r>
              <a:rPr lang="es-ES" dirty="0" err="1"/>
              <a:t>osvaren</a:t>
            </a:r>
            <a:r>
              <a:rPr lang="es-ES" dirty="0"/>
              <a:t>, </a:t>
            </a:r>
            <a:r>
              <a:rPr lang="es-ES" dirty="0" err="1"/>
              <a:t>carduran</a:t>
            </a:r>
            <a:r>
              <a:rPr lang="es-ES" dirty="0"/>
              <a:t>, </a:t>
            </a:r>
            <a:r>
              <a:rPr lang="es-ES" dirty="0" err="1"/>
              <a:t>paricalcitol</a:t>
            </a:r>
            <a:r>
              <a:rPr lang="es-ES" dirty="0"/>
              <a:t>, </a:t>
            </a:r>
            <a:r>
              <a:rPr lang="es-ES" dirty="0" err="1"/>
              <a:t>zyloric</a:t>
            </a:r>
            <a:r>
              <a:rPr lang="es-ES" dirty="0"/>
              <a:t>, </a:t>
            </a:r>
            <a:r>
              <a:rPr lang="es-ES" dirty="0" err="1"/>
              <a:t>binocrit</a:t>
            </a:r>
            <a:r>
              <a:rPr lang="es-ES" dirty="0"/>
              <a:t>.</a:t>
            </a:r>
          </a:p>
          <a:p>
            <a:r>
              <a:rPr lang="es-ES" dirty="0"/>
              <a:t>-ENFERMEDAD ACTUAL: varón de 76 años que acude por cuadro de fiebre de 38º asociado a dolor en costado izquierdo, tos expectorante, hipotensión, escalofríos y diarrea sin productos patológicos de dos días de evolución. </a:t>
            </a:r>
          </a:p>
          <a:p>
            <a:r>
              <a:rPr lang="es-ES" dirty="0"/>
              <a:t>-EXPLORACIÓN: TA 171/60 </a:t>
            </a:r>
            <a:r>
              <a:rPr lang="es-ES" dirty="0" err="1"/>
              <a:t>mmHg</a:t>
            </a:r>
            <a:r>
              <a:rPr lang="es-ES" dirty="0"/>
              <a:t>; </a:t>
            </a:r>
            <a:r>
              <a:rPr lang="es-ES" dirty="0" err="1"/>
              <a:t>Tª</a:t>
            </a:r>
            <a:r>
              <a:rPr lang="es-ES" dirty="0"/>
              <a:t>: 37.3 </a:t>
            </a:r>
            <a:r>
              <a:rPr lang="es-ES" dirty="0" err="1"/>
              <a:t>ºC</a:t>
            </a:r>
            <a:r>
              <a:rPr lang="es-ES" dirty="0"/>
              <a:t>; FC: 107 </a:t>
            </a:r>
            <a:r>
              <a:rPr lang="es-ES" dirty="0" err="1"/>
              <a:t>lpm</a:t>
            </a:r>
            <a:r>
              <a:rPr lang="es-ES" dirty="0"/>
              <a:t>. Consciente y orientado en las 3 esferas.  AP con disminución del murmullo vesicular en ambas bases.  AC rítmica sin soplos ni roces . Abdomen blando, no doloroso a la palpación superficial ni profunda. No signos de irritación peritoneal. No se palpan masas ni megalias.</a:t>
            </a:r>
          </a:p>
          <a:p>
            <a:r>
              <a:rPr lang="es-ES" dirty="0"/>
              <a:t>-ASO: Elevación de GOT y GPT.  Incremento de PCR y procalcitonina. Leucocitosis con neutrofilia. Elevación marcada de creatinina y filtrado glomerular muy disminuido. </a:t>
            </a:r>
          </a:p>
          <a:p>
            <a:r>
              <a:rPr lang="es-ES" dirty="0"/>
              <a:t>- </a:t>
            </a:r>
            <a:r>
              <a:rPr lang="es-ES" dirty="0" err="1"/>
              <a:t>Rx</a:t>
            </a:r>
            <a:r>
              <a:rPr lang="es-ES" dirty="0"/>
              <a:t> de tórax: sin hallazgos reseñables.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6888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7E40284-D384-45E9-AB71-897C73C8B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6251249" cy="5261317"/>
          </a:xfrm>
          <a:prstGeom prst="rect">
            <a:avLst/>
          </a:prstGeom>
        </p:spPr>
      </p:pic>
      <p:pic>
        <p:nvPicPr>
          <p:cNvPr id="7" name="Imagen 6" descr="Imagen que contiene interior, foto, espejo, coche&#10;&#10;Descripción generada automáticamente">
            <a:extLst>
              <a:ext uri="{FF2B5EF4-FFF2-40B4-BE49-F238E27FC236}">
                <a16:creationId xmlns:a16="http://schemas.microsoft.com/office/drawing/2014/main" id="{E3BA4D39-8B39-4A63-AE28-82CFA88746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1248" y="1896034"/>
            <a:ext cx="5940751" cy="488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127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EA7AE-5295-4856-ABC3-A25BA69E0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DIAGNÓSTICO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F6A824-DF96-4EEA-BD1C-9413B6489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dirty="0"/>
              <a:t>ABSCESOS HEPÁTICOS</a:t>
            </a:r>
          </a:p>
        </p:txBody>
      </p:sp>
    </p:spTree>
    <p:extLst>
      <p:ext uri="{BB962C8B-B14F-4D97-AF65-F5344CB8AC3E}">
        <p14:creationId xmlns:p14="http://schemas.microsoft.com/office/powerpoint/2010/main" val="4049352651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Distintivo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Distintiv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stintiv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54</TotalTime>
  <Words>242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Impact</vt:lpstr>
      <vt:lpstr>Distintivo</vt:lpstr>
      <vt:lpstr>TALLERES INTEGRADOS III: caso clínico infecciosas</vt:lpstr>
      <vt:lpstr>DESCRIPCIÓN DEL CASO</vt:lpstr>
      <vt:lpstr>Presentación de PowerPoint</vt:lpstr>
      <vt:lpstr>DIAGNÓSTICO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III: caso clínico infecciosas</dc:title>
  <dc:creator>Pedrito Fernández Esparcia</dc:creator>
  <cp:lastModifiedBy>Pedrito Fernández Esparcia</cp:lastModifiedBy>
  <cp:revision>8</cp:revision>
  <dcterms:created xsi:type="dcterms:W3CDTF">2020-05-04T20:25:26Z</dcterms:created>
  <dcterms:modified xsi:type="dcterms:W3CDTF">2020-05-04T21:19:44Z</dcterms:modified>
</cp:coreProperties>
</file>