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5730-8BD4-49E1-9DBE-51DC28C72090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D8A-EEDC-48B0-9CA0-38A6205AE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590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5730-8BD4-49E1-9DBE-51DC28C72090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D8A-EEDC-48B0-9CA0-38A6205AE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392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5730-8BD4-49E1-9DBE-51DC28C72090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D8A-EEDC-48B0-9CA0-38A6205AE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4814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5730-8BD4-49E1-9DBE-51DC28C72090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D8A-EEDC-48B0-9CA0-38A6205AE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1064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5730-8BD4-49E1-9DBE-51DC28C72090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D8A-EEDC-48B0-9CA0-38A6205AE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453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5730-8BD4-49E1-9DBE-51DC28C72090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D8A-EEDC-48B0-9CA0-38A6205AE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649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5730-8BD4-49E1-9DBE-51DC28C72090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D8A-EEDC-48B0-9CA0-38A6205AE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63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5730-8BD4-49E1-9DBE-51DC28C72090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D8A-EEDC-48B0-9CA0-38A6205AE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29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5730-8BD4-49E1-9DBE-51DC28C72090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D8A-EEDC-48B0-9CA0-38A6205AE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93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5730-8BD4-49E1-9DBE-51DC28C72090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D8A-EEDC-48B0-9CA0-38A6205AE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053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5730-8BD4-49E1-9DBE-51DC28C72090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D8A-EEDC-48B0-9CA0-38A6205AE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45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5730-8BD4-49E1-9DBE-51DC28C72090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D8A-EEDC-48B0-9CA0-38A6205AE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400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5730-8BD4-49E1-9DBE-51DC28C72090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FD8A-EEDC-48B0-9CA0-38A6205AE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925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AF8C5730-8BD4-49E1-9DBE-51DC28C72090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C3EFD8A-EEDC-48B0-9CA0-38A6205AE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800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F8C5730-8BD4-49E1-9DBE-51DC28C72090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C3EFD8A-EEDC-48B0-9CA0-38A6205AE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6255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73974-DBC3-4618-92CD-1279147663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Caso clínico 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4EECF2-CE54-42B3-A4C6-EDA10D2A0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021982"/>
          </a:xfrm>
        </p:spPr>
        <p:txBody>
          <a:bodyPr/>
          <a:lstStyle/>
          <a:p>
            <a:r>
              <a:rPr lang="es-ES" dirty="0"/>
              <a:t>Marina Boix García (</a:t>
            </a:r>
            <a:r>
              <a:rPr lang="es-ES" dirty="0" err="1"/>
              <a:t>nº</a:t>
            </a:r>
            <a:r>
              <a:rPr lang="es-ES" dirty="0"/>
              <a:t> expediente: 2230).</a:t>
            </a:r>
          </a:p>
          <a:p>
            <a:r>
              <a:rPr lang="es-ES" dirty="0"/>
              <a:t>Aprobado por: </a:t>
            </a:r>
            <a:r>
              <a:rPr lang="es-ES" dirty="0" err="1"/>
              <a:t>dr.</a:t>
            </a:r>
            <a:r>
              <a:rPr lang="es-ES" dirty="0"/>
              <a:t> Francisco González.</a:t>
            </a:r>
          </a:p>
        </p:txBody>
      </p:sp>
    </p:spTree>
    <p:extLst>
      <p:ext uri="{BB962C8B-B14F-4D97-AF65-F5344CB8AC3E}">
        <p14:creationId xmlns:p14="http://schemas.microsoft.com/office/powerpoint/2010/main" val="89955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915DB-DF41-467C-A876-E2D2FD202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/>
              <a:t>Caso clínico: varón de 74 años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4105A7-1A71-41A3-A254-A1A70B365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136" y="2296160"/>
            <a:ext cx="10554574" cy="3423920"/>
          </a:xfrm>
        </p:spPr>
        <p:txBody>
          <a:bodyPr>
            <a:normAutofit/>
          </a:bodyPr>
          <a:lstStyle/>
          <a:p>
            <a:r>
              <a:rPr lang="es-ES" sz="2200" b="1" u="sng" dirty="0"/>
              <a:t>Episodio actual.</a:t>
            </a:r>
          </a:p>
          <a:p>
            <a:pPr marL="0" indent="0">
              <a:buNone/>
            </a:pPr>
            <a:r>
              <a:rPr lang="es-ES" sz="1600" dirty="0"/>
              <a:t>El paciente acude para la realización de un estudio preoperatorio de artroplastia de rodilla.</a:t>
            </a:r>
          </a:p>
          <a:p>
            <a:pPr marL="0" indent="0">
              <a:buNone/>
            </a:pPr>
            <a:endParaRPr lang="es-ES" sz="1600" dirty="0"/>
          </a:p>
          <a:p>
            <a:r>
              <a:rPr lang="es-ES" sz="2200" b="1" u="sng" dirty="0"/>
              <a:t>Antecedentes personales destacables.</a:t>
            </a:r>
          </a:p>
          <a:p>
            <a:pPr>
              <a:buFontTx/>
              <a:buChar char="-"/>
            </a:pPr>
            <a:r>
              <a:rPr lang="es-ES" sz="1600" dirty="0"/>
              <a:t>No </a:t>
            </a:r>
            <a:r>
              <a:rPr lang="es-ES" sz="1600" dirty="0" err="1"/>
              <a:t>RAMc</a:t>
            </a:r>
            <a:r>
              <a:rPr lang="es-ES" sz="1600" dirty="0"/>
              <a:t>.</a:t>
            </a:r>
          </a:p>
          <a:p>
            <a:pPr>
              <a:buFontTx/>
              <a:buChar char="-"/>
            </a:pPr>
            <a:r>
              <a:rPr lang="es-ES" sz="1600" dirty="0"/>
              <a:t>HTA. No DM, no DLP.</a:t>
            </a:r>
          </a:p>
          <a:p>
            <a:pPr>
              <a:buFontTx/>
              <a:buChar char="-"/>
            </a:pPr>
            <a:r>
              <a:rPr lang="es-ES" sz="1600" dirty="0"/>
              <a:t>No hábitos tóxicos.</a:t>
            </a:r>
          </a:p>
          <a:p>
            <a:pPr>
              <a:buFontTx/>
              <a:buChar char="-"/>
            </a:pPr>
            <a:r>
              <a:rPr lang="es-ES" sz="1600" dirty="0"/>
              <a:t>Hiperplasia benigna de próstata.</a:t>
            </a:r>
          </a:p>
          <a:p>
            <a:pPr marL="0" indent="0">
              <a:buNone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839237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1D629B-2C20-4664-B15A-1392414C3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/>
              <a:t>Caso clínico: varón de 74 años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EBC7F8-771B-47C4-8469-00927A1C6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283247"/>
            <a:ext cx="10554574" cy="4269953"/>
          </a:xfrm>
        </p:spPr>
        <p:txBody>
          <a:bodyPr>
            <a:normAutofit/>
          </a:bodyPr>
          <a:lstStyle/>
          <a:p>
            <a:r>
              <a:rPr lang="es-ES" sz="2200" b="1" u="sng" dirty="0"/>
              <a:t>Exploración física.</a:t>
            </a:r>
          </a:p>
          <a:p>
            <a:pPr>
              <a:buFontTx/>
              <a:buChar char="-"/>
            </a:pPr>
            <a:r>
              <a:rPr lang="es-ES" sz="1600" dirty="0"/>
              <a:t>TA: 167/85 </a:t>
            </a:r>
            <a:r>
              <a:rPr lang="es-ES" sz="1600" dirty="0" err="1"/>
              <a:t>mmHg</a:t>
            </a:r>
            <a:r>
              <a:rPr lang="es-ES" sz="1600" dirty="0"/>
              <a:t>.</a:t>
            </a:r>
          </a:p>
          <a:p>
            <a:pPr>
              <a:buFontTx/>
              <a:buChar char="-"/>
            </a:pPr>
            <a:r>
              <a:rPr lang="es-ES" sz="1600" dirty="0"/>
              <a:t>FC: 80 </a:t>
            </a:r>
            <a:r>
              <a:rPr lang="es-ES" sz="1600" dirty="0" err="1"/>
              <a:t>lpm</a:t>
            </a:r>
            <a:r>
              <a:rPr lang="es-ES" sz="1600" dirty="0"/>
              <a:t>.</a:t>
            </a:r>
          </a:p>
          <a:p>
            <a:pPr>
              <a:buFontTx/>
              <a:buChar char="-"/>
            </a:pPr>
            <a:r>
              <a:rPr lang="es-ES" sz="1600" dirty="0" err="1"/>
              <a:t>Sat</a:t>
            </a:r>
            <a:r>
              <a:rPr lang="es-ES" sz="1600" dirty="0"/>
              <a:t>. O2: 92% basal.</a:t>
            </a:r>
          </a:p>
          <a:p>
            <a:pPr marL="0" indent="0">
              <a:buNone/>
            </a:pPr>
            <a:endParaRPr lang="es-ES" sz="1600" dirty="0"/>
          </a:p>
          <a:p>
            <a:pPr>
              <a:buFontTx/>
              <a:buChar char="-"/>
            </a:pPr>
            <a:r>
              <a:rPr lang="es-ES" sz="1600" dirty="0"/>
              <a:t>BEG, C y O en las tres esferas. Glasgow 15/15.</a:t>
            </a:r>
          </a:p>
          <a:p>
            <a:pPr>
              <a:buFontTx/>
              <a:buChar char="-"/>
            </a:pPr>
            <a:r>
              <a:rPr lang="es-ES" sz="1600" dirty="0"/>
              <a:t>AC: rítmica, sin ruidos patológicos sobreañadidos.</a:t>
            </a:r>
          </a:p>
          <a:p>
            <a:pPr>
              <a:buFontTx/>
              <a:buChar char="-"/>
            </a:pPr>
            <a:r>
              <a:rPr lang="es-ES" sz="1600" dirty="0"/>
              <a:t>AP: MVC, sin ruidos patológicos sobreañadidos.</a:t>
            </a:r>
          </a:p>
          <a:p>
            <a:pPr>
              <a:buFontTx/>
              <a:buChar char="-"/>
            </a:pPr>
            <a:r>
              <a:rPr lang="es-ES" sz="1600" dirty="0"/>
              <a:t>ABD: B y D. Ruidos hidroaéreos presentes. No dolor a la palpación profunda. No masas ni megalias. No signos de irritación peritoneal. Signo de Murphy negativo.</a:t>
            </a:r>
          </a:p>
          <a:p>
            <a:pPr>
              <a:buFontTx/>
              <a:buChar char="-"/>
            </a:pPr>
            <a:r>
              <a:rPr lang="es-ES" sz="1600" dirty="0"/>
              <a:t>MMII: no edemas. Pulsos distales presentes y simétricos.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705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B126021-AFB5-4BC5-AC82-A86989FDD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012" y="1090612"/>
            <a:ext cx="9705975" cy="467677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886B400-36AB-48D9-9035-219378E15B36}"/>
              </a:ext>
            </a:extLst>
          </p:cNvPr>
          <p:cNvSpPr txBox="1"/>
          <p:nvPr/>
        </p:nvSpPr>
        <p:spPr>
          <a:xfrm>
            <a:off x="4260486" y="401683"/>
            <a:ext cx="3671026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800" b="1" dirty="0"/>
              <a:t>Electrocardiograma</a:t>
            </a:r>
          </a:p>
        </p:txBody>
      </p:sp>
    </p:spTree>
    <p:extLst>
      <p:ext uri="{BB962C8B-B14F-4D97-AF65-F5344CB8AC3E}">
        <p14:creationId xmlns:p14="http://schemas.microsoft.com/office/powerpoint/2010/main" val="1506146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68B6D9-6A7C-4487-B632-EAD65C251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/>
              <a:t>Diagnóstico por imagen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98A9F8-85C8-4EF3-BD0D-DE96107BA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351314"/>
            <a:ext cx="10554574" cy="659248"/>
          </a:xfrm>
        </p:spPr>
        <p:txBody>
          <a:bodyPr>
            <a:normAutofit/>
          </a:bodyPr>
          <a:lstStyle/>
          <a:p>
            <a:r>
              <a:rPr lang="es-ES" sz="2800" dirty="0"/>
              <a:t>Fibrilación auricular.</a:t>
            </a:r>
          </a:p>
        </p:txBody>
      </p:sp>
    </p:spTree>
    <p:extLst>
      <p:ext uri="{BB962C8B-B14F-4D97-AF65-F5344CB8AC3E}">
        <p14:creationId xmlns:p14="http://schemas.microsoft.com/office/powerpoint/2010/main" val="22125972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Citable</Template>
  <TotalTime>947</TotalTime>
  <Words>179</Words>
  <Application>Microsoft Office PowerPoint</Application>
  <PresentationFormat>Panorámica</PresentationFormat>
  <Paragraphs>26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Citable</vt:lpstr>
      <vt:lpstr>Caso clínico 3</vt:lpstr>
      <vt:lpstr>Caso clínico: varón de 74 años</vt:lpstr>
      <vt:lpstr>Caso clínico: varón de 74 años</vt:lpstr>
      <vt:lpstr>Presentación de PowerPoint</vt:lpstr>
      <vt:lpstr>Diagnóstico por imagen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usuaria</dc:creator>
  <cp:lastModifiedBy>usuaria</cp:lastModifiedBy>
  <cp:revision>8</cp:revision>
  <dcterms:created xsi:type="dcterms:W3CDTF">2020-03-05T17:48:08Z</dcterms:created>
  <dcterms:modified xsi:type="dcterms:W3CDTF">2020-03-07T13:24:22Z</dcterms:modified>
</cp:coreProperties>
</file>