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60" y="5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98D-FEA6-4663-9910-B58E4265D6D7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8A8-EF65-4B54-83C4-98280B604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16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98D-FEA6-4663-9910-B58E4265D6D7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8A8-EF65-4B54-83C4-98280B604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159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98D-FEA6-4663-9910-B58E4265D6D7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8A8-EF65-4B54-83C4-98280B604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0455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98D-FEA6-4663-9910-B58E4265D6D7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8A8-EF65-4B54-83C4-98280B604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355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98D-FEA6-4663-9910-B58E4265D6D7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8A8-EF65-4B54-83C4-98280B604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482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98D-FEA6-4663-9910-B58E4265D6D7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8A8-EF65-4B54-83C4-98280B604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69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98D-FEA6-4663-9910-B58E4265D6D7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8A8-EF65-4B54-83C4-98280B604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58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98D-FEA6-4663-9910-B58E4265D6D7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8A8-EF65-4B54-83C4-98280B604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817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98D-FEA6-4663-9910-B58E4265D6D7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8A8-EF65-4B54-83C4-98280B604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002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98D-FEA6-4663-9910-B58E4265D6D7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8A8-EF65-4B54-83C4-98280B604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12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98D-FEA6-4663-9910-B58E4265D6D7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8A8-EF65-4B54-83C4-98280B604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6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98D-FEA6-4663-9910-B58E4265D6D7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8A8-EF65-4B54-83C4-98280B604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007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E98D-FEA6-4663-9910-B58E4265D6D7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E78A8-EF65-4B54-83C4-98280B604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526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708E98D-FEA6-4663-9910-B58E4265D6D7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ACE78A8-EF65-4B54-83C4-98280B604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027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708E98D-FEA6-4663-9910-B58E4265D6D7}" type="datetimeFigureOut">
              <a:rPr lang="es-ES" smtClean="0"/>
              <a:t>07/03/2020</a:t>
            </a:fld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ACE78A8-EF65-4B54-83C4-98280B6040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1800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B5CC28-D71C-440D-BF24-A70109BB29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Caso clínico 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0961DA-F176-4DF2-A25E-06A2F4C8B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152610"/>
          </a:xfrm>
        </p:spPr>
        <p:txBody>
          <a:bodyPr>
            <a:normAutofit/>
          </a:bodyPr>
          <a:lstStyle/>
          <a:p>
            <a:r>
              <a:rPr lang="es-ES" dirty="0"/>
              <a:t>Marina Boix García (</a:t>
            </a:r>
            <a:r>
              <a:rPr lang="es-ES" dirty="0" err="1"/>
              <a:t>nº</a:t>
            </a:r>
            <a:r>
              <a:rPr lang="es-ES" dirty="0"/>
              <a:t> expediente: 2230).</a:t>
            </a:r>
          </a:p>
          <a:p>
            <a:r>
              <a:rPr lang="es-ES" dirty="0"/>
              <a:t>Aprobado por: </a:t>
            </a:r>
            <a:r>
              <a:rPr lang="es-ES" dirty="0" err="1"/>
              <a:t>dr.</a:t>
            </a:r>
            <a:r>
              <a:rPr lang="es-ES" dirty="0"/>
              <a:t> Francisco González.</a:t>
            </a:r>
          </a:p>
        </p:txBody>
      </p:sp>
    </p:spTree>
    <p:extLst>
      <p:ext uri="{BB962C8B-B14F-4D97-AF65-F5344CB8AC3E}">
        <p14:creationId xmlns:p14="http://schemas.microsoft.com/office/powerpoint/2010/main" val="124602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E2B9AD-51BD-46D9-8D5B-8968A3EDD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/>
              <a:t>Caso clínico: mujer de 84 años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BC717F-1234-45E2-9B62-2567FE99F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6"/>
            <a:ext cx="10554574" cy="4635714"/>
          </a:xfrm>
        </p:spPr>
        <p:txBody>
          <a:bodyPr>
            <a:normAutofit fontScale="92500" lnSpcReduction="20000"/>
          </a:bodyPr>
          <a:lstStyle/>
          <a:p>
            <a:r>
              <a:rPr lang="es-ES" sz="2400" b="1" u="sng" dirty="0"/>
              <a:t>Enfermedad actual.</a:t>
            </a:r>
          </a:p>
          <a:p>
            <a:pPr>
              <a:buFontTx/>
              <a:buChar char="-"/>
            </a:pPr>
            <a:r>
              <a:rPr lang="es-ES" sz="1700" dirty="0"/>
              <a:t>Aumento de disnea habitual.</a:t>
            </a:r>
          </a:p>
          <a:p>
            <a:pPr>
              <a:buFontTx/>
              <a:buChar char="-"/>
            </a:pPr>
            <a:r>
              <a:rPr lang="es-ES" sz="1700" dirty="0"/>
              <a:t>Ortopnea.</a:t>
            </a:r>
          </a:p>
          <a:p>
            <a:pPr>
              <a:buFontTx/>
              <a:buChar char="-"/>
            </a:pPr>
            <a:r>
              <a:rPr lang="es-ES" sz="1700" dirty="0"/>
              <a:t>Disminución de diuresis.</a:t>
            </a:r>
          </a:p>
          <a:p>
            <a:pPr>
              <a:buFontTx/>
              <a:buChar char="-"/>
            </a:pPr>
            <a:r>
              <a:rPr lang="es-ES" sz="1700" dirty="0"/>
              <a:t>No dolor torácico.</a:t>
            </a:r>
          </a:p>
          <a:p>
            <a:pPr>
              <a:buFontTx/>
              <a:buChar char="-"/>
            </a:pPr>
            <a:endParaRPr lang="es-ES" sz="1700" dirty="0"/>
          </a:p>
          <a:p>
            <a:r>
              <a:rPr lang="es-ES" sz="2400" b="1" u="sng" dirty="0"/>
              <a:t>Antecedentes personales destacables.</a:t>
            </a:r>
          </a:p>
          <a:p>
            <a:pPr>
              <a:buFontTx/>
              <a:buChar char="-"/>
            </a:pPr>
            <a:r>
              <a:rPr lang="es-ES" sz="1700" dirty="0"/>
              <a:t>No </a:t>
            </a:r>
            <a:r>
              <a:rPr lang="es-ES" sz="1700" dirty="0" err="1"/>
              <a:t>RAMc</a:t>
            </a:r>
            <a:r>
              <a:rPr lang="es-ES" sz="1700" dirty="0"/>
              <a:t>.</a:t>
            </a:r>
          </a:p>
          <a:p>
            <a:pPr>
              <a:buFontTx/>
              <a:buChar char="-"/>
            </a:pPr>
            <a:r>
              <a:rPr lang="es-ES" sz="1700" dirty="0"/>
              <a:t>HTA. No DM, no DLP.</a:t>
            </a:r>
          </a:p>
          <a:p>
            <a:pPr>
              <a:buFontTx/>
              <a:buChar char="-"/>
            </a:pPr>
            <a:r>
              <a:rPr lang="es-ES" sz="1700" dirty="0"/>
              <a:t>No hábitos tóxicos.</a:t>
            </a:r>
          </a:p>
          <a:p>
            <a:pPr>
              <a:buFontTx/>
              <a:buChar char="-"/>
            </a:pPr>
            <a:r>
              <a:rPr lang="es-ES" sz="1700" dirty="0"/>
              <a:t>Insuficiencia aórtica con válvula degenerativa. BCRIHH. VI dilatado con buena función sistólica. Movimiento septal paradójico.</a:t>
            </a:r>
          </a:p>
          <a:p>
            <a:pPr>
              <a:buFontTx/>
              <a:buChar char="-"/>
            </a:pPr>
            <a:r>
              <a:rPr lang="es-ES" sz="1700" dirty="0"/>
              <a:t>Último ingreso: enero 2020. Diagnóstico de insuficiencia aórtica severa y aneurisma de aorta torácica ascendente.</a:t>
            </a:r>
          </a:p>
        </p:txBody>
      </p:sp>
    </p:spTree>
    <p:extLst>
      <p:ext uri="{BB962C8B-B14F-4D97-AF65-F5344CB8AC3E}">
        <p14:creationId xmlns:p14="http://schemas.microsoft.com/office/powerpoint/2010/main" val="406070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0F4EE7-43CB-4F1A-8D4C-2561FCC65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/>
              <a:t>Caso clínico: mujer de 84 años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9551A0-7598-469D-B6D2-A889C5142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435499"/>
            <a:ext cx="10554574" cy="3975313"/>
          </a:xfrm>
        </p:spPr>
        <p:txBody>
          <a:bodyPr>
            <a:normAutofit fontScale="92500" lnSpcReduction="20000"/>
          </a:bodyPr>
          <a:lstStyle/>
          <a:p>
            <a:r>
              <a:rPr lang="es-ES" sz="2400" b="1" u="sng" dirty="0"/>
              <a:t>Exploración física.</a:t>
            </a:r>
          </a:p>
          <a:p>
            <a:pPr>
              <a:buFontTx/>
              <a:buChar char="-"/>
            </a:pPr>
            <a:r>
              <a:rPr lang="es-ES" sz="1700" dirty="0"/>
              <a:t>TA: 135/80 </a:t>
            </a:r>
            <a:r>
              <a:rPr lang="es-ES" sz="1700" dirty="0" err="1"/>
              <a:t>mmHg</a:t>
            </a:r>
            <a:r>
              <a:rPr lang="es-ES" sz="1700" dirty="0"/>
              <a:t>.</a:t>
            </a:r>
          </a:p>
          <a:p>
            <a:pPr>
              <a:buFontTx/>
              <a:buChar char="-"/>
            </a:pPr>
            <a:r>
              <a:rPr lang="es-ES" sz="1700" dirty="0"/>
              <a:t>FC: 93 </a:t>
            </a:r>
            <a:r>
              <a:rPr lang="es-ES" sz="1700" dirty="0" err="1"/>
              <a:t>lpm</a:t>
            </a:r>
            <a:r>
              <a:rPr lang="es-ES" sz="1700" dirty="0"/>
              <a:t>.</a:t>
            </a:r>
          </a:p>
          <a:p>
            <a:pPr>
              <a:buFontTx/>
              <a:buChar char="-"/>
            </a:pPr>
            <a:r>
              <a:rPr lang="es-ES" sz="1700" dirty="0" err="1"/>
              <a:t>Sat</a:t>
            </a:r>
            <a:r>
              <a:rPr lang="es-ES" sz="1700" dirty="0"/>
              <a:t>. O2: 96% con gafas nasales. </a:t>
            </a:r>
          </a:p>
          <a:p>
            <a:pPr>
              <a:buFontTx/>
              <a:buChar char="-"/>
            </a:pPr>
            <a:endParaRPr lang="es-ES" sz="1700" dirty="0"/>
          </a:p>
          <a:p>
            <a:pPr>
              <a:buFontTx/>
              <a:buChar char="-"/>
            </a:pPr>
            <a:r>
              <a:rPr lang="es-ES" sz="1700" dirty="0"/>
              <a:t>BEG, C y O en las tres esferas. Glasgow 15/15.</a:t>
            </a:r>
          </a:p>
          <a:p>
            <a:pPr>
              <a:buFontTx/>
              <a:buChar char="-"/>
            </a:pPr>
            <a:r>
              <a:rPr lang="es-ES" sz="1700" dirty="0"/>
              <a:t>Palidez cutánea.</a:t>
            </a:r>
          </a:p>
          <a:p>
            <a:pPr>
              <a:buFontTx/>
              <a:buChar char="-"/>
            </a:pPr>
            <a:r>
              <a:rPr lang="es-ES" sz="1700" dirty="0"/>
              <a:t>AC: rítmica, sin ruidos patológicos sobreañadidos.</a:t>
            </a:r>
          </a:p>
          <a:p>
            <a:pPr>
              <a:buFontTx/>
              <a:buChar char="-"/>
            </a:pPr>
            <a:r>
              <a:rPr lang="es-ES" sz="1700" dirty="0"/>
              <a:t>AP: MVC, crepitantes </a:t>
            </a:r>
            <a:r>
              <a:rPr lang="es-ES" sz="1700" dirty="0" err="1"/>
              <a:t>bibasales</a:t>
            </a:r>
            <a:r>
              <a:rPr lang="es-ES" sz="1700" dirty="0"/>
              <a:t>.</a:t>
            </a:r>
          </a:p>
          <a:p>
            <a:pPr>
              <a:buFontTx/>
              <a:buChar char="-"/>
            </a:pPr>
            <a:r>
              <a:rPr lang="es-ES" sz="1700" dirty="0"/>
              <a:t>ABD: B y D. Ruidos hidroaéreos presentes. No dolor a la palpación profunda. No masas ni megalias. No signos de irritación peritoneal. Signo de Murphy negativo.</a:t>
            </a:r>
          </a:p>
          <a:p>
            <a:pPr>
              <a:buFontTx/>
              <a:buChar char="-"/>
            </a:pPr>
            <a:r>
              <a:rPr lang="es-ES" sz="1700" dirty="0"/>
              <a:t>MMII: ligeros edemas maleolares. Pulsos distales presentes y simétricos.</a:t>
            </a:r>
          </a:p>
        </p:txBody>
      </p:sp>
    </p:spTree>
    <p:extLst>
      <p:ext uri="{BB962C8B-B14F-4D97-AF65-F5344CB8AC3E}">
        <p14:creationId xmlns:p14="http://schemas.microsoft.com/office/powerpoint/2010/main" val="249802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E0E7683-88D7-4AEB-99CA-20167B2AE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692" y="0"/>
            <a:ext cx="7356615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943ED45-F155-47C5-BAFA-3EB9145A1C0D}"/>
              </a:ext>
            </a:extLst>
          </p:cNvPr>
          <p:cNvSpPr txBox="1"/>
          <p:nvPr/>
        </p:nvSpPr>
        <p:spPr>
          <a:xfrm>
            <a:off x="2473959" y="268069"/>
            <a:ext cx="724408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ES" sz="2800" b="1" dirty="0" err="1"/>
              <a:t>Angio</a:t>
            </a:r>
            <a:r>
              <a:rPr lang="es-ES" sz="2800" b="1" dirty="0"/>
              <a:t>-TC de aorta torácica y abdominal</a:t>
            </a:r>
          </a:p>
        </p:txBody>
      </p:sp>
    </p:spTree>
    <p:extLst>
      <p:ext uri="{BB962C8B-B14F-4D97-AF65-F5344CB8AC3E}">
        <p14:creationId xmlns:p14="http://schemas.microsoft.com/office/powerpoint/2010/main" val="3090828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9CF8A9-9DF1-4F72-AD80-21EDB4201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/>
              <a:t>Diagnóstico por imagen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1CD920-F878-4849-B574-B36C69AC5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314922"/>
            <a:ext cx="10554574" cy="1114078"/>
          </a:xfrm>
        </p:spPr>
        <p:txBody>
          <a:bodyPr>
            <a:normAutofit/>
          </a:bodyPr>
          <a:lstStyle/>
          <a:p>
            <a:r>
              <a:rPr lang="es-ES" sz="2800" b="1" dirty="0"/>
              <a:t>Derrame pericárdico		Taponamiento cardíaco.</a:t>
            </a:r>
          </a:p>
          <a:p>
            <a:r>
              <a:rPr lang="es-ES" sz="2800" dirty="0"/>
              <a:t>Aneurisma de aorta torácica ascendente.</a:t>
            </a: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26B3EDDF-18DA-4E4F-B3B0-F5E4600A726D}"/>
              </a:ext>
            </a:extLst>
          </p:cNvPr>
          <p:cNvCxnSpPr/>
          <p:nvPr/>
        </p:nvCxnSpPr>
        <p:spPr>
          <a:xfrm>
            <a:off x="4998720" y="2590800"/>
            <a:ext cx="3556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998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Citable</Template>
  <TotalTime>75</TotalTime>
  <Words>230</Words>
  <Application>Microsoft Office PowerPoint</Application>
  <PresentationFormat>Panorámica</PresentationFormat>
  <Paragraphs>32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Citable</vt:lpstr>
      <vt:lpstr>Caso clínico 2</vt:lpstr>
      <vt:lpstr>Caso clínico: mujer de 84 años</vt:lpstr>
      <vt:lpstr>Caso clínico: mujer de 84 años</vt:lpstr>
      <vt:lpstr>Presentación de PowerPoint</vt:lpstr>
      <vt:lpstr>Diagnóstico por imagen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2</dc:title>
  <dc:creator>usuaria</dc:creator>
  <cp:lastModifiedBy>usuaria</cp:lastModifiedBy>
  <cp:revision>11</cp:revision>
  <dcterms:created xsi:type="dcterms:W3CDTF">2020-03-06T08:34:56Z</dcterms:created>
  <dcterms:modified xsi:type="dcterms:W3CDTF">2020-03-07T13:11:53Z</dcterms:modified>
</cp:coreProperties>
</file>