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TALLERES III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DIAGNÓSTICO POR IMÁGEN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724128" y="558924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Ana Mª Ibarra </a:t>
            </a:r>
            <a:r>
              <a:rPr lang="es-ES" dirty="0" err="1"/>
              <a:t>Macià</a:t>
            </a:r>
            <a:endParaRPr lang="es-ES" dirty="0"/>
          </a:p>
          <a:p>
            <a:r>
              <a:rPr lang="es-ES" dirty="0" err="1"/>
              <a:t>Validadación</a:t>
            </a:r>
            <a:r>
              <a:rPr lang="es-ES" dirty="0"/>
              <a:t>: Eduardo Pachón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88640"/>
            <a:ext cx="6192688" cy="838200"/>
          </a:xfrm>
        </p:spPr>
        <p:txBody>
          <a:bodyPr>
            <a:normAutofit/>
          </a:bodyPr>
          <a:lstStyle/>
          <a:p>
            <a:r>
              <a:rPr lang="es-ES" dirty="0"/>
              <a:t>Presentación del caso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39752" y="1772816"/>
            <a:ext cx="5616624" cy="216024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ES" sz="6400" dirty="0">
                <a:latin typeface="Berlin Sans FB" pitchFamily="34" charset="0"/>
              </a:rPr>
              <a:t>Varón, 27 años</a:t>
            </a:r>
          </a:p>
          <a:p>
            <a:pPr>
              <a:buNone/>
            </a:pPr>
            <a:r>
              <a:rPr lang="es-ES" sz="6400" dirty="0">
                <a:latin typeface="Berlin Sans FB" pitchFamily="34" charset="0"/>
              </a:rPr>
              <a:t>Fumador  1 </a:t>
            </a:r>
            <a:r>
              <a:rPr lang="es-ES" sz="6400" dirty="0" err="1">
                <a:latin typeface="Berlin Sans FB" pitchFamily="34" charset="0"/>
              </a:rPr>
              <a:t>paq</a:t>
            </a:r>
            <a:r>
              <a:rPr lang="es-ES" sz="6400" dirty="0">
                <a:latin typeface="Berlin Sans FB" pitchFamily="34" charset="0"/>
              </a:rPr>
              <a:t>/día</a:t>
            </a:r>
          </a:p>
          <a:p>
            <a:pPr>
              <a:buNone/>
            </a:pPr>
            <a:r>
              <a:rPr lang="es-ES" sz="6400" dirty="0">
                <a:latin typeface="Berlin Sans FB" pitchFamily="34" charset="0"/>
              </a:rPr>
              <a:t>Neumotórax espontáneo</a:t>
            </a:r>
          </a:p>
          <a:p>
            <a:pPr>
              <a:buNone/>
            </a:pPr>
            <a:r>
              <a:rPr lang="es-ES" sz="6400" dirty="0">
                <a:latin typeface="Berlin Sans FB" pitchFamily="34" charset="0"/>
              </a:rPr>
              <a:t>No otros antecedentes medico quirúrgicos de interés.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/>
              <a:t>                             </a:t>
            </a:r>
          </a:p>
        </p:txBody>
      </p:sp>
      <p:pic>
        <p:nvPicPr>
          <p:cNvPr id="1028" name="Picture 4" descr="Resultado de imagen de adolescente hombre dibujo animado"/>
          <p:cNvPicPr>
            <a:picLocks noChangeAspect="1" noChangeArrowheads="1"/>
          </p:cNvPicPr>
          <p:nvPr/>
        </p:nvPicPr>
        <p:blipFill>
          <a:blip r:embed="rId2" cstate="print"/>
          <a:srcRect l="24095" r="25305" b="44828"/>
          <a:stretch>
            <a:fillRect/>
          </a:stretch>
        </p:blipFill>
        <p:spPr bwMode="auto">
          <a:xfrm>
            <a:off x="395536" y="1556792"/>
            <a:ext cx="1512168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PRUEBAS COMPLEMENTARIAS</a:t>
            </a:r>
          </a:p>
        </p:txBody>
      </p:sp>
      <p:pic>
        <p:nvPicPr>
          <p:cNvPr id="1026" name="Picture 2" descr="F:\SANTOS FUENTES, OMAR.Se3.Img16.jpg"/>
          <p:cNvPicPr>
            <a:picLocks noChangeAspect="1" noChangeArrowheads="1"/>
          </p:cNvPicPr>
          <p:nvPr/>
        </p:nvPicPr>
        <p:blipFill>
          <a:blip r:embed="rId2" cstate="print"/>
          <a:srcRect t="26238" r="2679" b="20466"/>
          <a:stretch>
            <a:fillRect/>
          </a:stretch>
        </p:blipFill>
        <p:spPr bwMode="auto">
          <a:xfrm>
            <a:off x="683568" y="1556792"/>
            <a:ext cx="784887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PRUEBAS COMPLEMENTARIAS</a:t>
            </a:r>
          </a:p>
        </p:txBody>
      </p:sp>
      <p:pic>
        <p:nvPicPr>
          <p:cNvPr id="2050" name="Picture 2" descr="F:\SANTOS FUENTES, OMAR.Se3.Img21.jpg"/>
          <p:cNvPicPr>
            <a:picLocks noChangeAspect="1" noChangeArrowheads="1"/>
          </p:cNvPicPr>
          <p:nvPr/>
        </p:nvPicPr>
        <p:blipFill>
          <a:blip r:embed="rId2" cstate="print"/>
          <a:srcRect t="25697" b="25106"/>
          <a:stretch>
            <a:fillRect/>
          </a:stretch>
        </p:blipFill>
        <p:spPr bwMode="auto">
          <a:xfrm>
            <a:off x="1259632" y="1844824"/>
            <a:ext cx="6619875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Resolución del caso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8507288" cy="12961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sz="19200" dirty="0"/>
              <a:t>ENFISEMA BULLOSO GIGANTE IDIOPÁTICO</a:t>
            </a:r>
          </a:p>
          <a:p>
            <a:pPr>
              <a:buNone/>
            </a:pPr>
            <a:endParaRPr lang="es-ES" sz="19200" dirty="0"/>
          </a:p>
          <a:p>
            <a:pPr>
              <a:buNone/>
            </a:pPr>
            <a:endParaRPr lang="es-ES" sz="19200" dirty="0"/>
          </a:p>
          <a:p>
            <a:pPr>
              <a:buNone/>
            </a:pPr>
            <a:endParaRPr lang="es-ES" sz="4800" dirty="0"/>
          </a:p>
          <a:p>
            <a:r>
              <a:rPr lang="es-ES" sz="5600" dirty="0">
                <a:latin typeface="Berlin Sans FB" pitchFamily="34" charset="0"/>
              </a:rPr>
              <a:t>Entidad rara y progresiva que afecta a gente joven, más frecuente en varones fumadores, y que puede estar asociada a síndrome de </a:t>
            </a:r>
            <a:r>
              <a:rPr lang="es-ES" sz="5600" dirty="0" err="1">
                <a:latin typeface="Berlin Sans FB" pitchFamily="34" charset="0"/>
              </a:rPr>
              <a:t>Marfan</a:t>
            </a:r>
            <a:r>
              <a:rPr lang="es-ES" sz="5600" dirty="0">
                <a:latin typeface="Berlin Sans FB" pitchFamily="34" charset="0"/>
              </a:rPr>
              <a:t>, </a:t>
            </a:r>
            <a:r>
              <a:rPr lang="es-ES" sz="5600" dirty="0" err="1">
                <a:latin typeface="Berlin Sans FB" pitchFamily="34" charset="0"/>
              </a:rPr>
              <a:t>Ehlers-Danlos</a:t>
            </a:r>
            <a:r>
              <a:rPr lang="es-ES" sz="5600" dirty="0">
                <a:latin typeface="Berlin Sans FB" pitchFamily="34" charset="0"/>
              </a:rPr>
              <a:t> o </a:t>
            </a:r>
            <a:r>
              <a:rPr lang="es-ES" sz="5600" dirty="0" err="1">
                <a:latin typeface="Berlin Sans FB" pitchFamily="34" charset="0"/>
              </a:rPr>
              <a:t>deficit</a:t>
            </a:r>
            <a:r>
              <a:rPr lang="es-ES" sz="5600" dirty="0">
                <a:latin typeface="Berlin Sans FB" pitchFamily="34" charset="0"/>
              </a:rPr>
              <a:t> de alfa 1 </a:t>
            </a:r>
            <a:r>
              <a:rPr lang="es-ES" sz="5600" dirty="0" err="1">
                <a:latin typeface="Berlin Sans FB" pitchFamily="34" charset="0"/>
              </a:rPr>
              <a:t>antitripsina</a:t>
            </a:r>
            <a:endParaRPr lang="es-ES" sz="56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80</Words>
  <Application>Microsoft Macintosh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Berlin Sans FB</vt:lpstr>
      <vt:lpstr>Franklin Gothic Book</vt:lpstr>
      <vt:lpstr>Franklin Gothic Medium</vt:lpstr>
      <vt:lpstr>Wingdings 2</vt:lpstr>
      <vt:lpstr>Viajes</vt:lpstr>
      <vt:lpstr>TALLERES III</vt:lpstr>
      <vt:lpstr>Presentación del caso</vt:lpstr>
      <vt:lpstr>PRUEBAS COMPLEMENTARIAS</vt:lpstr>
      <vt:lpstr>PRUEBAS COMPLEMENTARIAS</vt:lpstr>
      <vt:lpstr>Resolución del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III</dc:title>
  <dc:creator>Usuario</dc:creator>
  <cp:lastModifiedBy>Microsoft Office User</cp:lastModifiedBy>
  <cp:revision>8</cp:revision>
  <dcterms:created xsi:type="dcterms:W3CDTF">2020-02-26T18:03:48Z</dcterms:created>
  <dcterms:modified xsi:type="dcterms:W3CDTF">2020-05-09T16:00:07Z</dcterms:modified>
</cp:coreProperties>
</file>