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0" r:id="rId3"/>
    <p:sldId id="261" r:id="rId4"/>
    <p:sldId id="262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6181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132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639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12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83030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039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2784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1512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0280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22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149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2C3B978-0220-4DAE-9234-52BCDEDC3DC1}" type="datetimeFigureOut">
              <a:rPr lang="es-ES" smtClean="0"/>
              <a:t>11/05/2020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B232B55-92C1-47A4-9EFE-FA3A4ADB24E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789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12B443-A855-49A0-9550-9D926F4DA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4863" y="939099"/>
            <a:ext cx="9842269" cy="2751368"/>
          </a:xfrm>
        </p:spPr>
        <p:txBody>
          <a:bodyPr>
            <a:normAutofit fontScale="90000"/>
          </a:bodyPr>
          <a:lstStyle/>
          <a:p>
            <a:r>
              <a:rPr lang="es-ES" sz="7400" b="1" dirty="0"/>
              <a:t>DX POR IMAGEN TALLERES INTEGRADOS III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079E6B-CF87-4D33-9362-512B040ECA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03307" y="4996094"/>
            <a:ext cx="9842269" cy="115547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s-ES" sz="2000" b="1" dirty="0"/>
              <a:t>Hospital General Universitario de  Elche</a:t>
            </a:r>
          </a:p>
          <a:p>
            <a:pPr algn="l"/>
            <a:r>
              <a:rPr lang="es-ES" sz="2000" b="1" dirty="0"/>
              <a:t>Servicio de Cardiología; aprobado por Dr. García Honrubia</a:t>
            </a:r>
          </a:p>
          <a:p>
            <a:pPr algn="l"/>
            <a:r>
              <a:rPr lang="es-ES" sz="2000" b="1" dirty="0"/>
              <a:t>Teresa Blasco Ruso</a:t>
            </a:r>
          </a:p>
        </p:txBody>
      </p:sp>
    </p:spTree>
    <p:extLst>
      <p:ext uri="{BB962C8B-B14F-4D97-AF65-F5344CB8AC3E}">
        <p14:creationId xmlns:p14="http://schemas.microsoft.com/office/powerpoint/2010/main" val="374663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14FFC-DE70-43EF-9032-B77ACEE6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RESUMEN DEL CASO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22B8C9-4C7F-41B4-9D0B-7C89616DE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8595360" cy="4351337"/>
          </a:xfrm>
        </p:spPr>
        <p:txBody>
          <a:bodyPr/>
          <a:lstStyle/>
          <a:p>
            <a:r>
              <a:rPr lang="es-ES" b="1" dirty="0"/>
              <a:t>Motivo de consulta</a:t>
            </a:r>
            <a:r>
              <a:rPr lang="es-ES" dirty="0"/>
              <a:t>: varón de 41 años que acude por palpitaciones.</a:t>
            </a:r>
          </a:p>
          <a:p>
            <a:pPr algn="just">
              <a:lnSpc>
                <a:spcPct val="100000"/>
              </a:lnSpc>
            </a:pPr>
            <a:r>
              <a:rPr lang="es-ES" b="1" dirty="0"/>
              <a:t>Antecedentes</a:t>
            </a:r>
            <a:r>
              <a:rPr lang="es-ES" dirty="0"/>
              <a:t>: No </a:t>
            </a:r>
            <a:r>
              <a:rPr lang="es-ES" dirty="0" err="1"/>
              <a:t>RAMc</a:t>
            </a:r>
            <a:r>
              <a:rPr lang="es-ES" dirty="0"/>
              <a:t>. No FRCV. Niega hábitos tóxicos. No </a:t>
            </a:r>
            <a:r>
              <a:rPr lang="es-ES" dirty="0" err="1"/>
              <a:t>Iqx</a:t>
            </a:r>
            <a:r>
              <a:rPr lang="es-ES" dirty="0"/>
              <a:t>. No tratamiento habitual. </a:t>
            </a:r>
          </a:p>
          <a:p>
            <a:pPr algn="just">
              <a:lnSpc>
                <a:spcPct val="100000"/>
              </a:lnSpc>
            </a:pPr>
            <a:r>
              <a:rPr lang="es-ES" b="1" dirty="0"/>
              <a:t>Enfermedad actual</a:t>
            </a:r>
            <a:r>
              <a:rPr lang="es-ES" dirty="0"/>
              <a:t>: el paciente es remitido desde MAP por palpitaciones, con pulso rápido e irregular de un día de evolución y TA elevada (140/110 mmHg). Refiere ligera disnea de medianos esfuerzos. No dolor torácico ni cortejo vegetativo ni otra </a:t>
            </a:r>
            <a:r>
              <a:rPr lang="es-ES" dirty="0" err="1"/>
              <a:t>síntomatología</a:t>
            </a:r>
            <a:r>
              <a:rPr lang="es-ES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s-ES" b="1" dirty="0"/>
              <a:t>Exploración</a:t>
            </a:r>
            <a:r>
              <a:rPr lang="es-ES" dirty="0"/>
              <a:t>: TA 105/70 mmHg; </a:t>
            </a:r>
            <a:r>
              <a:rPr lang="es-ES" dirty="0" err="1"/>
              <a:t>Tª</a:t>
            </a:r>
            <a:r>
              <a:rPr lang="es-ES" dirty="0"/>
              <a:t> 35,9ºC; FC 65 </a:t>
            </a:r>
            <a:r>
              <a:rPr lang="es-ES" dirty="0" err="1"/>
              <a:t>lpm</a:t>
            </a:r>
            <a:r>
              <a:rPr lang="es-ES" dirty="0"/>
              <a:t>; SatO2 98%. BEG. </a:t>
            </a:r>
            <a:r>
              <a:rPr lang="es-ES" dirty="0" err="1"/>
              <a:t>CyO</a:t>
            </a:r>
            <a:r>
              <a:rPr lang="es-ES" dirty="0"/>
              <a:t>. AC: rítmico, no soplos ni roce pericárdico. AP: MVC sin ruidos patológicos. ABD: anodino. </a:t>
            </a:r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52634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48D9E668-1745-4349-A0CD-F8BC01AC21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6603"/>
            <a:ext cx="11253202" cy="5394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70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6BDB84-AE22-4DBA-AE0A-57873757D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DIAGNÓSTICO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C74607-96C5-45AD-A7E5-9FE23EEC7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2140903"/>
            <a:ext cx="8595360" cy="4351337"/>
          </a:xfrm>
        </p:spPr>
        <p:txBody>
          <a:bodyPr>
            <a:normAutofit/>
          </a:bodyPr>
          <a:lstStyle/>
          <a:p>
            <a:r>
              <a:rPr lang="es-ES" sz="2400" b="1" dirty="0"/>
              <a:t>Fibrilación auricular (FA)</a:t>
            </a:r>
          </a:p>
        </p:txBody>
      </p:sp>
    </p:spTree>
    <p:extLst>
      <p:ext uri="{BB962C8B-B14F-4D97-AF65-F5344CB8AC3E}">
        <p14:creationId xmlns:p14="http://schemas.microsoft.com/office/powerpoint/2010/main" val="3302560745"/>
      </p:ext>
    </p:extLst>
  </p:cSld>
  <p:clrMapOvr>
    <a:masterClrMapping/>
  </p:clrMapOvr>
</p:sld>
</file>

<file path=ppt/theme/theme1.xml><?xml version="1.0" encoding="utf-8"?>
<a:theme xmlns:a="http://schemas.openxmlformats.org/drawingml/2006/main" name="Vista">
  <a:themeElements>
    <a:clrScheme name="Vista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sta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sta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36</TotalTime>
  <Words>152</Words>
  <Application>Microsoft Office PowerPoint</Application>
  <PresentationFormat>Panorámica</PresentationFormat>
  <Paragraphs>11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Schoolbook</vt:lpstr>
      <vt:lpstr>Wingdings 2</vt:lpstr>
      <vt:lpstr>Vista</vt:lpstr>
      <vt:lpstr>DX POR IMAGEN TALLERES INTEGRADOS III</vt:lpstr>
      <vt:lpstr>RESUMEN DEL CASO</vt:lpstr>
      <vt:lpstr>Presentación de PowerPoint</vt:lpstr>
      <vt:lpstr>DIAGNÓSTICO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DX POR IMAGEN TALLERES INTEGRADOS III</dc:title>
  <dc:creator>Blasco Ruso, Teresa</dc:creator>
  <cp:lastModifiedBy>Blasco Ruso, Teresa</cp:lastModifiedBy>
  <cp:revision>4</cp:revision>
  <dcterms:created xsi:type="dcterms:W3CDTF">2020-05-11T15:53:19Z</dcterms:created>
  <dcterms:modified xsi:type="dcterms:W3CDTF">2020-05-11T16:30:08Z</dcterms:modified>
</cp:coreProperties>
</file>