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9/5/20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TALLERES III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DIAGNÓSTICO POR IMÁGEN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724128" y="55892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Ana Mª Ibarra </a:t>
            </a:r>
            <a:r>
              <a:rPr lang="es-ES" dirty="0" err="1"/>
              <a:t>Macià</a:t>
            </a:r>
            <a:endParaRPr lang="es-ES" dirty="0"/>
          </a:p>
          <a:p>
            <a:r>
              <a:rPr lang="es-ES" dirty="0" err="1"/>
              <a:t>Validadación</a:t>
            </a:r>
            <a:r>
              <a:rPr lang="es-ES" dirty="0"/>
              <a:t>: Mar </a:t>
            </a:r>
            <a:r>
              <a:rPr lang="es-ES" dirty="0" err="1"/>
              <a:t>Masiá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88640"/>
            <a:ext cx="6192688" cy="838200"/>
          </a:xfrm>
        </p:spPr>
        <p:txBody>
          <a:bodyPr>
            <a:normAutofit/>
          </a:bodyPr>
          <a:lstStyle/>
          <a:p>
            <a:r>
              <a:rPr lang="es-ES" dirty="0"/>
              <a:t>Presentación del caso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51720" y="1556793"/>
            <a:ext cx="5616624" cy="1008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Varón, 19 años</a:t>
            </a:r>
          </a:p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Alergia al polen. Rinitis alérgica.</a:t>
            </a:r>
          </a:p>
          <a:p>
            <a:pPr>
              <a:buNone/>
            </a:pPr>
            <a:r>
              <a:rPr lang="es-ES" sz="6400" dirty="0">
                <a:latin typeface="Berlin Sans FB" pitchFamily="34" charset="0"/>
              </a:rPr>
              <a:t>No otros antecedentes medico quirúrgicos de interés.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/>
              <a:t>                             </a:t>
            </a:r>
          </a:p>
        </p:txBody>
      </p:sp>
      <p:pic>
        <p:nvPicPr>
          <p:cNvPr id="1028" name="Picture 4" descr="Resultado de imagen de adolescente hombre dibujo animado"/>
          <p:cNvPicPr>
            <a:picLocks noChangeAspect="1" noChangeArrowheads="1"/>
          </p:cNvPicPr>
          <p:nvPr/>
        </p:nvPicPr>
        <p:blipFill>
          <a:blip r:embed="rId2" cstate="print"/>
          <a:srcRect l="24095" r="25305" b="44828"/>
          <a:stretch>
            <a:fillRect/>
          </a:stretch>
        </p:blipFill>
        <p:spPr bwMode="auto">
          <a:xfrm>
            <a:off x="395536" y="1556792"/>
            <a:ext cx="1512168" cy="230425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67544" y="407707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Berlin Sans FB" pitchFamily="34" charset="0"/>
              </a:rPr>
              <a:t>20/02 : Acude a urgencias por diarrea y vómitos. Alta con </a:t>
            </a:r>
            <a:r>
              <a:rPr lang="es-ES" dirty="0" err="1">
                <a:latin typeface="Berlin Sans FB" pitchFamily="34" charset="0"/>
              </a:rPr>
              <a:t>dx</a:t>
            </a:r>
            <a:r>
              <a:rPr lang="es-ES" dirty="0">
                <a:latin typeface="Berlin Sans FB" pitchFamily="34" charset="0"/>
              </a:rPr>
              <a:t> de </a:t>
            </a:r>
            <a:r>
              <a:rPr lang="es-ES" dirty="0" err="1">
                <a:latin typeface="Berlin Sans FB" pitchFamily="34" charset="0"/>
              </a:rPr>
              <a:t>viriasis</a:t>
            </a:r>
            <a:r>
              <a:rPr lang="es-ES" dirty="0">
                <a:latin typeface="Berlin Sans FB" pitchFamily="34" charset="0"/>
              </a:rPr>
              <a:t> intestinal</a:t>
            </a:r>
          </a:p>
          <a:p>
            <a:r>
              <a:rPr lang="es-ES" dirty="0">
                <a:latin typeface="Berlin Sans FB" pitchFamily="34" charset="0"/>
              </a:rPr>
              <a:t>21/02 : Exantema </a:t>
            </a:r>
            <a:r>
              <a:rPr lang="es-ES" dirty="0" err="1">
                <a:latin typeface="Berlin Sans FB" pitchFamily="34" charset="0"/>
              </a:rPr>
              <a:t>urticariforme</a:t>
            </a:r>
            <a:r>
              <a:rPr lang="es-ES" dirty="0">
                <a:latin typeface="Berlin Sans FB" pitchFamily="34" charset="0"/>
              </a:rPr>
              <a:t> en tronco, y edema labial. Alta con corticoides</a:t>
            </a:r>
          </a:p>
          <a:p>
            <a:r>
              <a:rPr lang="es-ES" dirty="0">
                <a:latin typeface="Berlin Sans FB" pitchFamily="34" charset="0"/>
              </a:rPr>
              <a:t>23/02 : Fiebre  extensión de exantema a MMII, MMSS, abdomen, nalgas y espalda</a:t>
            </a:r>
          </a:p>
          <a:p>
            <a:endParaRPr lang="es-E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Exploración física:  cutánea</a:t>
            </a:r>
          </a:p>
        </p:txBody>
      </p:sp>
      <p:pic>
        <p:nvPicPr>
          <p:cNvPr id="15362" name="Picture 2" descr="C:\Users\Usuario\Downloads\PHOTO-2020-02-25-11-57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860098" y="2380380"/>
            <a:ext cx="5103557" cy="2880320"/>
          </a:xfrm>
          <a:prstGeom prst="rect">
            <a:avLst/>
          </a:prstGeom>
          <a:noFill/>
        </p:spPr>
      </p:pic>
      <p:pic>
        <p:nvPicPr>
          <p:cNvPr id="15363" name="Picture 3" descr="C:\Users\Usuario\Downloads\PHOTO-2020-02-25-11-57-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268760"/>
            <a:ext cx="5148064" cy="358843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635896" y="5085184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Berlin Sans FB" pitchFamily="34" charset="0"/>
              </a:rPr>
              <a:t>Lesiones circulares de bordes geográficos, eritematosos y </a:t>
            </a:r>
            <a:r>
              <a:rPr lang="es-ES" dirty="0" err="1">
                <a:latin typeface="Berlin Sans FB" pitchFamily="34" charset="0"/>
              </a:rPr>
              <a:t>sobreelevados</a:t>
            </a:r>
            <a:r>
              <a:rPr lang="es-ES" dirty="0">
                <a:latin typeface="Berlin Sans FB" pitchFamily="34" charset="0"/>
              </a:rPr>
              <a:t>, con fondo aclarado, sin descamación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Pruebas complementarias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>
                <a:latin typeface="Berlin Sans FB" pitchFamily="34" charset="0"/>
              </a:rPr>
              <a:t>Coprocultivo negativo</a:t>
            </a:r>
          </a:p>
          <a:p>
            <a:r>
              <a:rPr lang="es-ES" sz="2800" dirty="0" err="1">
                <a:latin typeface="Berlin Sans FB" pitchFamily="34" charset="0"/>
              </a:rPr>
              <a:t>Hemocultivos</a:t>
            </a:r>
            <a:r>
              <a:rPr lang="es-ES" sz="2800" dirty="0">
                <a:latin typeface="Berlin Sans FB" pitchFamily="34" charset="0"/>
              </a:rPr>
              <a:t> negativos</a:t>
            </a:r>
          </a:p>
          <a:p>
            <a:r>
              <a:rPr lang="es-ES" sz="2800" dirty="0">
                <a:latin typeface="Berlin Sans FB" pitchFamily="34" charset="0"/>
              </a:rPr>
              <a:t>Serología negativa</a:t>
            </a:r>
          </a:p>
          <a:p>
            <a:r>
              <a:rPr lang="es-ES" sz="2800" dirty="0">
                <a:latin typeface="Berlin Sans FB" pitchFamily="34" charset="0"/>
              </a:rPr>
              <a:t>Analítica de sangre anodina </a:t>
            </a:r>
          </a:p>
          <a:p>
            <a:r>
              <a:rPr lang="es-ES" sz="2800" dirty="0">
                <a:latin typeface="Berlin Sans FB" pitchFamily="34" charset="0"/>
              </a:rPr>
              <a:t>ANA negativos</a:t>
            </a:r>
          </a:p>
          <a:p>
            <a:r>
              <a:rPr lang="es-ES" sz="2800" dirty="0" err="1">
                <a:latin typeface="Berlin Sans FB" pitchFamily="34" charset="0"/>
              </a:rPr>
              <a:t>Rx</a:t>
            </a:r>
            <a:r>
              <a:rPr lang="es-ES" sz="2800" dirty="0">
                <a:latin typeface="Berlin Sans FB" pitchFamily="34" charset="0"/>
              </a:rPr>
              <a:t> de tórax: No infiltrados ni consolidaciones</a:t>
            </a:r>
          </a:p>
          <a:p>
            <a:endParaRPr lang="es-ES" sz="2800" dirty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s-ES" sz="2800" dirty="0">
                <a:latin typeface="Berlin Sans FB" pitchFamily="34" charset="0"/>
              </a:rPr>
              <a:t>Con ello, se ha descartado:</a:t>
            </a:r>
          </a:p>
          <a:p>
            <a:r>
              <a:rPr lang="es-ES" sz="2800" dirty="0" err="1">
                <a:latin typeface="Berlin Sans FB" pitchFamily="34" charset="0"/>
              </a:rPr>
              <a:t>Borrelia</a:t>
            </a:r>
            <a:r>
              <a:rPr lang="es-ES" sz="2800" dirty="0">
                <a:latin typeface="Berlin Sans FB" pitchFamily="34" charset="0"/>
              </a:rPr>
              <a:t>, parvovirus, fiebre </a:t>
            </a:r>
            <a:r>
              <a:rPr lang="es-ES" sz="2800" dirty="0" err="1">
                <a:latin typeface="Berlin Sans FB" pitchFamily="34" charset="0"/>
              </a:rPr>
              <a:t>botonosa</a:t>
            </a:r>
            <a:r>
              <a:rPr lang="es-ES" sz="2800" dirty="0">
                <a:latin typeface="Berlin Sans FB" pitchFamily="34" charset="0"/>
              </a:rPr>
              <a:t>, sarampión y VIH.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Resolución del caso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507288" cy="1296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19200" dirty="0"/>
              <a:t>ERITEMA ANULAR CENTRÍFUGO</a:t>
            </a:r>
          </a:p>
          <a:p>
            <a:pPr>
              <a:buNone/>
            </a:pPr>
            <a:endParaRPr lang="es-ES" sz="19200" dirty="0"/>
          </a:p>
          <a:p>
            <a:pPr>
              <a:buNone/>
            </a:pPr>
            <a:endParaRPr lang="es-ES" sz="19200" dirty="0"/>
          </a:p>
          <a:p>
            <a:pPr>
              <a:buNone/>
            </a:pPr>
            <a:endParaRPr lang="es-ES" sz="4800" dirty="0"/>
          </a:p>
          <a:p>
            <a:r>
              <a:rPr lang="es-ES" sz="5600" dirty="0">
                <a:latin typeface="Berlin Sans FB" pitchFamily="34" charset="0"/>
              </a:rPr>
              <a:t>Enfermedad inflamatoria de causa desconocida; probablemente sea una reacción de hipersensibilidad a un estímulo desconocido, mediada por factores inmunitarios</a:t>
            </a:r>
          </a:p>
          <a:p>
            <a:r>
              <a:rPr lang="es-ES" sz="5600" dirty="0">
                <a:latin typeface="Berlin Sans FB" pitchFamily="34" charset="0"/>
              </a:rPr>
              <a:t>Se le ha relacionado con infecciones virales, bacterianas, parasitarias o </a:t>
            </a:r>
            <a:r>
              <a:rPr lang="es-ES" sz="5600" dirty="0" err="1">
                <a:latin typeface="Berlin Sans FB" pitchFamily="34" charset="0"/>
              </a:rPr>
              <a:t>micóticas</a:t>
            </a:r>
            <a:r>
              <a:rPr lang="es-ES" sz="5600" dirty="0">
                <a:latin typeface="Berlin Sans FB" pitchFamily="34" charset="0"/>
              </a:rPr>
              <a:t> que siguen una evolución paralela; ingestión de fármacos; enfermedades del colágeno y trastornos tiroideo ;se ha relacionado tanto con tumores malignos sólidos como con leucemias, linfomas y mieloma múltiple; así como con el embarazo, e infección por HIV.</a:t>
            </a:r>
          </a:p>
          <a:p>
            <a:pPr>
              <a:buNone/>
            </a:pPr>
            <a:endParaRPr lang="es-E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227</Words>
  <Application>Microsoft Macintosh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Berlin Sans FB</vt:lpstr>
      <vt:lpstr>Franklin Gothic Book</vt:lpstr>
      <vt:lpstr>Franklin Gothic Medium</vt:lpstr>
      <vt:lpstr>Wingdings 2</vt:lpstr>
      <vt:lpstr>Viajes</vt:lpstr>
      <vt:lpstr>TALLERES III</vt:lpstr>
      <vt:lpstr>Presentación del caso</vt:lpstr>
      <vt:lpstr>Exploración física:  cutánea</vt:lpstr>
      <vt:lpstr>Pruebas complementarias</vt:lpstr>
      <vt:lpstr>Resolución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</dc:title>
  <dc:creator>Usuario</dc:creator>
  <cp:lastModifiedBy>Microsoft Office User</cp:lastModifiedBy>
  <cp:revision>7</cp:revision>
  <dcterms:created xsi:type="dcterms:W3CDTF">2020-02-26T18:03:48Z</dcterms:created>
  <dcterms:modified xsi:type="dcterms:W3CDTF">2020-05-09T15:55:59Z</dcterms:modified>
</cp:coreProperties>
</file>