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/>
    <p:restoredTop sz="94700"/>
  </p:normalViewPr>
  <p:slideViewPr>
    <p:cSldViewPr snapToGrid="0" snapToObjects="1">
      <p:cViewPr>
        <p:scale>
          <a:sx n="117" d="100"/>
          <a:sy n="117" d="100"/>
        </p:scale>
        <p:origin x="128" y="-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EF663-9406-BC4B-9C5F-817AC13490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6000" dirty="0"/>
              <a:t>Talleres III:</a:t>
            </a:r>
            <a:br>
              <a:rPr lang="es-ES_tradnl" sz="6000" dirty="0"/>
            </a:br>
            <a:r>
              <a:rPr lang="es-ES_tradnl" sz="6000" dirty="0"/>
              <a:t>Diagnóstico por imagen (respiratorio)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52E321-D225-7E4E-A19B-7CF1AAB28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Alba García Marco</a:t>
            </a:r>
          </a:p>
          <a:p>
            <a:r>
              <a:rPr lang="es-ES_tradnl" dirty="0"/>
              <a:t>Aprobado por Dr. Juan Manuel Arriero Marín</a:t>
            </a:r>
          </a:p>
        </p:txBody>
      </p:sp>
    </p:spTree>
    <p:extLst>
      <p:ext uri="{BB962C8B-B14F-4D97-AF65-F5344CB8AC3E}">
        <p14:creationId xmlns:p14="http://schemas.microsoft.com/office/powerpoint/2010/main" val="3079815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7A08A0-0784-E740-9938-3C17C644A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5248" y="584278"/>
            <a:ext cx="10174406" cy="60308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b="1" u="sng" dirty="0"/>
              <a:t>Motivo de Consulta</a:t>
            </a:r>
            <a:r>
              <a:rPr lang="es-ES_tradnl" dirty="0"/>
              <a:t>: Varón de 57 años que acude por dolor costal</a:t>
            </a:r>
          </a:p>
          <a:p>
            <a:pPr marL="0" indent="0">
              <a:buNone/>
            </a:pPr>
            <a:r>
              <a:rPr lang="es-ES_tradnl" b="1" u="sng" dirty="0"/>
              <a:t>Antecedentes de interés:</a:t>
            </a:r>
            <a:endParaRPr lang="es-ES_tradnl" dirty="0"/>
          </a:p>
          <a:p>
            <a:pPr marL="0" indent="0">
              <a:buNone/>
            </a:pPr>
            <a:r>
              <a:rPr lang="es-ES_tradnl" dirty="0"/>
              <a:t>No HTA, No DM, No DLP./ Fumador de 13 años-paquete. Hábito </a:t>
            </a:r>
            <a:r>
              <a:rPr lang="es-ES_tradnl" dirty="0" err="1"/>
              <a:t>enólico</a:t>
            </a:r>
            <a:r>
              <a:rPr lang="es-ES_tradnl" dirty="0"/>
              <a:t> social ocasional</a:t>
            </a:r>
          </a:p>
          <a:p>
            <a:pPr marL="0" indent="0">
              <a:buNone/>
            </a:pPr>
            <a:r>
              <a:rPr lang="es-ES_tradnl" dirty="0"/>
              <a:t>Tratamiento actual: Paracetamol cuando tiene cefalea.</a:t>
            </a:r>
          </a:p>
          <a:p>
            <a:pPr marL="0" indent="0">
              <a:buNone/>
            </a:pPr>
            <a:r>
              <a:rPr lang="es-ES_tradnl" b="1" u="sng" dirty="0"/>
              <a:t>Enfermedad actual:</a:t>
            </a:r>
          </a:p>
          <a:p>
            <a:pPr marL="0" indent="0">
              <a:buNone/>
            </a:pPr>
            <a:r>
              <a:rPr lang="es-ES_tradnl" dirty="0"/>
              <a:t>Varón de 57 años que acude a urgencias por dolor costal traído por el SVB tras caerse del patinete en la vía pública. Refiere haber tropezado con un badén y caer acto seguido. Niega que la caída fuera precedida de cefalea o mareo. </a:t>
            </a:r>
          </a:p>
          <a:p>
            <a:pPr marL="0" indent="0">
              <a:buNone/>
            </a:pPr>
            <a:r>
              <a:rPr lang="es-ES_tradnl" b="1" u="sng" dirty="0"/>
              <a:t>EF</a:t>
            </a:r>
            <a:r>
              <a:rPr lang="es-ES_tradnl" dirty="0"/>
              <a:t>: TA 133/84 </a:t>
            </a:r>
            <a:r>
              <a:rPr lang="es-ES_tradnl" dirty="0" err="1"/>
              <a:t>mmHg</a:t>
            </a:r>
            <a:r>
              <a:rPr lang="es-ES_tradnl" dirty="0"/>
              <a:t>; </a:t>
            </a:r>
            <a:r>
              <a:rPr lang="es-ES_tradnl" dirty="0" err="1"/>
              <a:t>Tª</a:t>
            </a:r>
            <a:r>
              <a:rPr lang="es-ES_tradnl" dirty="0"/>
              <a:t> 36,5 </a:t>
            </a:r>
            <a:r>
              <a:rPr lang="es-ES_tradnl" dirty="0" err="1"/>
              <a:t>ºC</a:t>
            </a:r>
            <a:r>
              <a:rPr lang="es-ES_tradnl" dirty="0"/>
              <a:t>; FC: 57 </a:t>
            </a:r>
            <a:r>
              <a:rPr lang="es-ES_tradnl" dirty="0" err="1"/>
              <a:t>lpm</a:t>
            </a:r>
            <a:r>
              <a:rPr lang="es-ES_tradnl" dirty="0"/>
              <a:t>; </a:t>
            </a:r>
            <a:r>
              <a:rPr lang="es-ES_tradnl" dirty="0" err="1"/>
              <a:t>Sat</a:t>
            </a:r>
            <a:r>
              <a:rPr lang="es-ES_tradnl" dirty="0"/>
              <a:t> O2: 94%; FR 18 rpm</a:t>
            </a:r>
          </a:p>
          <a:p>
            <a:r>
              <a:rPr lang="es-ES_tradnl" dirty="0"/>
              <a:t>BEG. </a:t>
            </a:r>
            <a:r>
              <a:rPr lang="es-ES_tradnl" dirty="0" err="1"/>
              <a:t>Normocoloreado</a:t>
            </a:r>
            <a:r>
              <a:rPr lang="es-ES_tradnl" dirty="0"/>
              <a:t> y </a:t>
            </a:r>
            <a:r>
              <a:rPr lang="es-ES_tradnl" dirty="0" err="1"/>
              <a:t>normohidratado</a:t>
            </a:r>
            <a:r>
              <a:rPr lang="es-ES_tradnl" dirty="0"/>
              <a:t>. Consciente y orientado. Glasgow 15.</a:t>
            </a:r>
          </a:p>
          <a:p>
            <a:r>
              <a:rPr lang="es-ES_tradnl" dirty="0"/>
              <a:t>Tórax: AC: rítmico, sin ruidos patológicos. AP: Dificultad para la expansión torácica por dolor (8/10 en escala EVA). Hematoma en hemitórax D superior acompañado de dolor a la palpación. Vibraciones bucales conservadas sin alteración. MVC. No se auscultan ruidos patológicos. </a:t>
            </a:r>
          </a:p>
          <a:p>
            <a:r>
              <a:rPr lang="es-ES_tradnl" dirty="0"/>
              <a:t>Abdomen: Ruidos peristálticos conservados. Blando y </a:t>
            </a:r>
            <a:r>
              <a:rPr lang="es-ES_tradnl" dirty="0" err="1"/>
              <a:t>depresible</a:t>
            </a:r>
            <a:r>
              <a:rPr lang="es-ES_tradnl" dirty="0"/>
              <a:t>. No doloroso a la palpación.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9590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7F8BFA-453F-674E-85FB-DA0F2AA2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248" y="280780"/>
            <a:ext cx="9601200" cy="1485900"/>
          </a:xfrm>
        </p:spPr>
        <p:txBody>
          <a:bodyPr/>
          <a:lstStyle/>
          <a:p>
            <a:r>
              <a:rPr lang="es-ES_tradnl" dirty="0"/>
              <a:t>Radiografía de parrilla costal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0F4EB2BF-55C5-5246-B13C-01B4BFBEA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92" t="3604" r="14904" b="27883"/>
          <a:stretch/>
        </p:blipFill>
        <p:spPr>
          <a:xfrm>
            <a:off x="3949148" y="1023730"/>
            <a:ext cx="5685182" cy="5716435"/>
          </a:xfrm>
        </p:spPr>
      </p:pic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19654462-9E41-2747-9821-B1A229FC5B4A}"/>
              </a:ext>
            </a:extLst>
          </p:cNvPr>
          <p:cNvCxnSpPr/>
          <p:nvPr/>
        </p:nvCxnSpPr>
        <p:spPr>
          <a:xfrm>
            <a:off x="5401994" y="1855483"/>
            <a:ext cx="372794" cy="4923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1EB2CC7C-7BC2-584A-8EC9-39104D7B6A47}"/>
              </a:ext>
            </a:extLst>
          </p:cNvPr>
          <p:cNvCxnSpPr/>
          <p:nvPr/>
        </p:nvCxnSpPr>
        <p:spPr>
          <a:xfrm>
            <a:off x="4696265" y="3635762"/>
            <a:ext cx="372794" cy="4923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82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126E3-2588-5249-AEB0-5C58F999B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2600" y="152400"/>
            <a:ext cx="2133600" cy="1485900"/>
          </a:xfrm>
        </p:spPr>
        <p:txBody>
          <a:bodyPr/>
          <a:lstStyle/>
          <a:p>
            <a:r>
              <a:rPr lang="es-ES_tradnl" dirty="0"/>
              <a:t>TC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0053598-4BF6-1B48-AD3C-2FD1B30225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301" t="20414" r="15750" b="17846"/>
          <a:stretch/>
        </p:blipFill>
        <p:spPr>
          <a:xfrm>
            <a:off x="1981200" y="1082040"/>
            <a:ext cx="8566807" cy="5547360"/>
          </a:xfrm>
        </p:spPr>
      </p:pic>
    </p:spTree>
    <p:extLst>
      <p:ext uri="{BB962C8B-B14F-4D97-AF65-F5344CB8AC3E}">
        <p14:creationId xmlns:p14="http://schemas.microsoft.com/office/powerpoint/2010/main" val="47854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D0E96-A5BC-6B4A-9F42-0BAAD4C9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Diagnóstico: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1EC58-8F32-FD42-8EB8-2CC001E05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000" dirty="0"/>
              <a:t>Fractura de 2ª y 5ª costilla D</a:t>
            </a:r>
          </a:p>
          <a:p>
            <a:r>
              <a:rPr lang="es-ES_tradnl" sz="4000" dirty="0"/>
              <a:t>Contusión pulmonar</a:t>
            </a:r>
          </a:p>
        </p:txBody>
      </p:sp>
    </p:spTree>
    <p:extLst>
      <p:ext uri="{BB962C8B-B14F-4D97-AF65-F5344CB8AC3E}">
        <p14:creationId xmlns:p14="http://schemas.microsoft.com/office/powerpoint/2010/main" val="4153775901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74</TotalTime>
  <Words>232</Words>
  <Application>Microsoft Macintosh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Recorte</vt:lpstr>
      <vt:lpstr>Talleres III: Diagnóstico por imagen (respiratorio)</vt:lpstr>
      <vt:lpstr>Presentación de PowerPoint</vt:lpstr>
      <vt:lpstr>Radiografía de parrilla costal</vt:lpstr>
      <vt:lpstr>TC</vt:lpstr>
      <vt:lpstr>Diagnóstico: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III: Diagnístico por imagen (Digestivo)</dc:title>
  <dc:creator>Usuario de Microsoft Office</dc:creator>
  <cp:lastModifiedBy>Usuario de Microsoft Office</cp:lastModifiedBy>
  <cp:revision>18</cp:revision>
  <dcterms:created xsi:type="dcterms:W3CDTF">2020-02-11T19:17:00Z</dcterms:created>
  <dcterms:modified xsi:type="dcterms:W3CDTF">2020-03-01T20:22:54Z</dcterms:modified>
</cp:coreProperties>
</file>