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5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12737538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1273753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01b564c1a_1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01b564c1a_1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01b564c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01b564c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01b564c1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01b564c1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0e9eea869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0e9eea86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729450" y="1318650"/>
            <a:ext cx="76887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200"/>
              <a:t>TALLERES INTEGRADOS III</a:t>
            </a:r>
            <a:endParaRPr sz="4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200"/>
              <a:t>CASO CLÍNICO DIGESTIVO</a:t>
            </a:r>
            <a:endParaRPr sz="4200"/>
          </a:p>
        </p:txBody>
      </p:sp>
      <p:sp>
        <p:nvSpPr>
          <p:cNvPr id="87" name="Google Shape;87;p13"/>
          <p:cNvSpPr txBox="1"/>
          <p:nvPr>
            <p:ph idx="1" type="body"/>
          </p:nvPr>
        </p:nvSpPr>
        <p:spPr>
          <a:xfrm>
            <a:off x="729450" y="2948650"/>
            <a:ext cx="7688700" cy="15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Clara Isabel Gonzálvez Fernández - Nºexp 2253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Hospital General Universitario de Elda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Servicio de digestivo - </a:t>
            </a:r>
            <a:r>
              <a:rPr lang="es"/>
              <a:t>Dr. Mozas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7650" y="5648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Datos clínicos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311700" y="1374175"/>
            <a:ext cx="8520600" cy="360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/>
              <a:t>Mujer 85 años que acude por d</a:t>
            </a:r>
            <a:r>
              <a:rPr lang="es" sz="1800"/>
              <a:t>olor súbito epigástrico que irradia a espalda en cinturón. Asocia náuseas, sin vómitos. También refiere coluria, no acolia. Está afebril.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/>
              <a:t>Exploración física → Dolor epigástrico a la palpación. Ninguna otra alteración.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/>
              <a:t>Antecedentes: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RAM a Adolonta (Tramadol)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HTA, DLP, no DM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No hábitos tóxicos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Portadora de un marcapasos por BAV de 2º grado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 Tto habitual: Paracetamol, Tafluprost, Simvastatina, Doxazosina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5854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Pruebas complementarias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7650" y="1301750"/>
            <a:ext cx="7688700" cy="3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AS</a:t>
            </a:r>
            <a:r>
              <a:rPr lang="es" sz="2400"/>
              <a:t>:</a:t>
            </a:r>
            <a:endParaRPr sz="2400"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Urea 46</a:t>
            </a:r>
            <a:r>
              <a:rPr lang="es" sz="2400"/>
              <a:t>, </a:t>
            </a:r>
            <a:r>
              <a:rPr lang="es" sz="2400"/>
              <a:t>Creatinina 0.85, Bilirrubina 0.5, GOT 264, GPT 130, Amilasa 1549, lactato 14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Hb 11, leucocitos 16000 (Neutrófilos 89%,</a:t>
            </a:r>
            <a:r>
              <a:rPr lang="es" sz="2400"/>
              <a:t> Linfocitos 3.85</a:t>
            </a:r>
            <a:r>
              <a:rPr lang="es" sz="2400"/>
              <a:t>), Plaquetas 229000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Coagulación normal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 sz="2400"/>
              <a:t>Rx tórax y de abdomen sin alteraciones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800" y="0"/>
            <a:ext cx="792039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729450" y="5537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Diagnóstico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729450" y="1518775"/>
            <a:ext cx="7688700" cy="268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/>
              <a:t>Pancreatitis aguda con probable origen biliar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 sz="3000"/>
              <a:t>En la ecografía abdominal vemos una colelitiasis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