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D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881"/>
    <p:restoredTop sz="94677"/>
  </p:normalViewPr>
  <p:slideViewPr>
    <p:cSldViewPr snapToGrid="0" snapToObjects="1">
      <p:cViewPr varScale="1">
        <p:scale>
          <a:sx n="64" d="100"/>
          <a:sy n="64" d="100"/>
        </p:scale>
        <p:origin x="200" y="9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3/2/20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3/2/20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3/2/20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3/2/20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3/2/20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3/2/20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3/2/20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3/2/20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3/2/20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3/2/20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8D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0200" y="1631370"/>
            <a:ext cx="8991600" cy="1645920"/>
          </a:xfrm>
        </p:spPr>
        <p:txBody>
          <a:bodyPr/>
          <a:lstStyle/>
          <a:p>
            <a:r>
              <a:rPr lang="es-ES_tradnl" dirty="0" smtClean="0"/>
              <a:t>Diagnóstico a primera vista:</a:t>
            </a:r>
            <a:br>
              <a:rPr lang="es-ES_tradnl" dirty="0" smtClean="0"/>
            </a:br>
            <a:r>
              <a:rPr lang="es-ES_tradnl" dirty="0" smtClean="0"/>
              <a:t>Caso clínico</a:t>
            </a:r>
            <a:endParaRPr lang="es-ES_tradn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695194" y="3497778"/>
            <a:ext cx="6801612" cy="1239894"/>
          </a:xfrm>
        </p:spPr>
        <p:txBody>
          <a:bodyPr>
            <a:noAutofit/>
          </a:bodyPr>
          <a:lstStyle/>
          <a:p>
            <a:r>
              <a:rPr lang="es-ES_tradnl" sz="1600" dirty="0" smtClean="0"/>
              <a:t>Servicio de Medicina Digestiva</a:t>
            </a:r>
          </a:p>
          <a:p>
            <a:r>
              <a:rPr lang="es-ES_tradnl" sz="1600" dirty="0" smtClean="0"/>
              <a:t>Hospital General Universitario de Elda</a:t>
            </a:r>
          </a:p>
          <a:p>
            <a:r>
              <a:rPr lang="es-ES_tradnl" sz="1600" dirty="0" smtClean="0"/>
              <a:t>Pilar Díez </a:t>
            </a:r>
            <a:r>
              <a:rPr lang="es-ES_tradnl" sz="1600" dirty="0" err="1" smtClean="0"/>
              <a:t>Canicio</a:t>
            </a:r>
            <a:endParaRPr lang="es-ES_tradnl" sz="1600" dirty="0" smtClean="0"/>
          </a:p>
          <a:p>
            <a:r>
              <a:rPr lang="es-ES_tradnl" sz="1600" dirty="0" smtClean="0"/>
              <a:t>2357</a:t>
            </a:r>
            <a:endParaRPr lang="es-ES_tradnl" sz="16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07000"/>
            <a:ext cx="4940300" cy="165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037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8D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03356" y="789648"/>
            <a:ext cx="10436772" cy="5707116"/>
          </a:xfrm>
        </p:spPr>
        <p:txBody>
          <a:bodyPr/>
          <a:lstStyle/>
          <a:p>
            <a:r>
              <a:rPr lang="es-ES_tradnl" dirty="0" smtClean="0"/>
              <a:t>Mujer de 74 años</a:t>
            </a:r>
            <a:r>
              <a:rPr lang="es-ES_tradnl" dirty="0"/>
              <a:t> </a:t>
            </a:r>
            <a:r>
              <a:rPr lang="es-ES_tradnl" dirty="0" smtClean="0"/>
              <a:t>que acude por </a:t>
            </a:r>
            <a:r>
              <a:rPr lang="es-ES_tradnl" dirty="0" err="1" smtClean="0"/>
              <a:t>epigastralgia</a:t>
            </a:r>
            <a:r>
              <a:rPr lang="es-ES_tradnl" dirty="0" smtClean="0"/>
              <a:t> de mes y medio de evolución.</a:t>
            </a:r>
          </a:p>
          <a:p>
            <a:endParaRPr lang="es-ES_tradnl" dirty="0"/>
          </a:p>
          <a:p>
            <a:r>
              <a:rPr lang="es-ES_tradnl" dirty="0" smtClean="0"/>
              <a:t>RAM a </a:t>
            </a:r>
            <a:r>
              <a:rPr lang="es-ES_tradnl" dirty="0" err="1" smtClean="0"/>
              <a:t>metamizol</a:t>
            </a:r>
            <a:r>
              <a:rPr lang="es-ES_tradnl" dirty="0" smtClean="0"/>
              <a:t> y </a:t>
            </a:r>
            <a:r>
              <a:rPr lang="es-ES_tradnl" dirty="0" err="1" smtClean="0"/>
              <a:t>pirazolonas</a:t>
            </a:r>
            <a:endParaRPr lang="es-ES_tradnl" dirty="0" smtClean="0"/>
          </a:p>
          <a:p>
            <a:r>
              <a:rPr lang="es-ES_tradnl" dirty="0" smtClean="0"/>
              <a:t>No antecedentes de interés</a:t>
            </a:r>
          </a:p>
          <a:p>
            <a:endParaRPr lang="es-ES_tradnl" dirty="0"/>
          </a:p>
          <a:p>
            <a:r>
              <a:rPr lang="es-ES_tradnl" dirty="0" smtClean="0"/>
              <a:t>Exploración física: TA 182/104 mmHg, </a:t>
            </a:r>
            <a:r>
              <a:rPr lang="es-ES_tradnl" dirty="0" err="1" smtClean="0"/>
              <a:t>Tª</a:t>
            </a:r>
            <a:r>
              <a:rPr lang="es-ES_tradnl" dirty="0" smtClean="0"/>
              <a:t> 36,3ºC, FC 85 </a:t>
            </a:r>
            <a:r>
              <a:rPr lang="es-ES_tradnl" dirty="0" err="1" smtClean="0"/>
              <a:t>lat</a:t>
            </a:r>
            <a:r>
              <a:rPr lang="es-ES_tradnl" dirty="0" smtClean="0"/>
              <a:t>/min</a:t>
            </a:r>
          </a:p>
          <a:p>
            <a:r>
              <a:rPr lang="es-ES_tradnl" dirty="0" err="1" smtClean="0"/>
              <a:t>Escleras</a:t>
            </a:r>
            <a:r>
              <a:rPr lang="es-ES_tradnl" dirty="0" smtClean="0"/>
              <a:t> ictéricas y abdomen doloroso a la palpación en epigastrio e hipocondrio derecho. No otros hallazgos importantes.</a:t>
            </a:r>
          </a:p>
          <a:p>
            <a:endParaRPr lang="es-ES_tradnl" dirty="0"/>
          </a:p>
          <a:p>
            <a:r>
              <a:rPr lang="es-ES_tradnl" dirty="0" smtClean="0"/>
              <a:t>Pruebas complementarias: </a:t>
            </a:r>
          </a:p>
          <a:p>
            <a:pPr lvl="1"/>
            <a:r>
              <a:rPr lang="es-ES_tradnl" dirty="0" smtClean="0"/>
              <a:t>AS: bilirrubina 6,9, GOT518, GPT 921, PCR 18,5</a:t>
            </a:r>
          </a:p>
          <a:p>
            <a:pPr lvl="1"/>
            <a:r>
              <a:rPr lang="es-ES_tradnl" dirty="0" smtClean="0"/>
              <a:t>ECO: vesícula distendida con múltiples colelitiasis. Discreta dilatación de la vía biliar derecha.</a:t>
            </a:r>
          </a:p>
        </p:txBody>
      </p:sp>
    </p:spTree>
    <p:extLst>
      <p:ext uri="{BB962C8B-B14F-4D97-AF65-F5344CB8AC3E}">
        <p14:creationId xmlns:p14="http://schemas.microsoft.com/office/powerpoint/2010/main" val="189766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8D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3" t="9786" r="10429" b="8829"/>
          <a:stretch/>
        </p:blipFill>
        <p:spPr>
          <a:xfrm>
            <a:off x="382698" y="1580322"/>
            <a:ext cx="4765772" cy="3498574"/>
          </a:xfr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63" r="4482" b="10000"/>
          <a:stretch/>
        </p:blipFill>
        <p:spPr>
          <a:xfrm>
            <a:off x="5327374" y="735496"/>
            <a:ext cx="6698973" cy="5188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660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8D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809" y="2007705"/>
            <a:ext cx="12384156" cy="5143679"/>
          </a:xfrm>
        </p:spPr>
        <p:txBody>
          <a:bodyPr/>
          <a:lstStyle/>
          <a:p>
            <a:r>
              <a:rPr lang="es-ES_tradnl" sz="3200" dirty="0" smtClean="0"/>
              <a:t>Colelitiasis en cuello vesicular y efecto compresivo sobre la vía biliar (POSIBLE SÍNDROME DE </a:t>
            </a:r>
            <a:r>
              <a:rPr lang="es-ES_tradnl" sz="3200" smtClean="0"/>
              <a:t>MIRIZZI)</a:t>
            </a:r>
          </a:p>
          <a:p>
            <a:endParaRPr lang="es-ES_tradnl" sz="3200" dirty="0" smtClean="0"/>
          </a:p>
          <a:p>
            <a:r>
              <a:rPr lang="es-ES_tradnl" sz="3200" dirty="0" smtClean="0"/>
              <a:t>Litiasis en el conducto cístico o infundíbulo vesicular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67237390"/>
      </p:ext>
    </p:extLst>
  </p:cSld>
  <p:clrMapOvr>
    <a:masterClrMapping/>
  </p:clrMapOvr>
</p:sld>
</file>

<file path=ppt/theme/theme1.xml><?xml version="1.0" encoding="utf-8"?>
<a:theme xmlns:a="http://schemas.openxmlformats.org/drawingml/2006/main" name="Paquete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Paquete</Template>
  <TotalTime>25</TotalTime>
  <Words>130</Words>
  <Application>Microsoft Macintosh PowerPoint</Application>
  <PresentationFormat>Panorámica</PresentationFormat>
  <Paragraphs>19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Paquete</vt:lpstr>
      <vt:lpstr>Diagnóstico a primera vista: Caso clínico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Diagnóstico a primera vista: Caso clínico</dc:title>
  <dc:creator>PILAR DIEZ CANICIO</dc:creator>
  <cp:lastModifiedBy>PILAR DIEZ CANICIO</cp:lastModifiedBy>
  <cp:revision>4</cp:revision>
  <dcterms:created xsi:type="dcterms:W3CDTF">2020-02-27T20:28:23Z</dcterms:created>
  <dcterms:modified xsi:type="dcterms:W3CDTF">2020-03-02T17:26:20Z</dcterms:modified>
</cp:coreProperties>
</file>