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109-E342-4A08-B8AE-1CB26ABC24A1}" type="datetimeFigureOut">
              <a:rPr lang="es-ES" smtClean="0"/>
              <a:pPr/>
              <a:t>13/03/2020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4BB2-38AD-468C-9A2E-854547E26C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DIAGNÓSTICO A 1ª VISTA. TALLERES INTEGRADOS III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Judith </a:t>
            </a:r>
            <a:r>
              <a:rPr lang="es-ES" dirty="0" err="1" smtClean="0"/>
              <a:t>Jordá</a:t>
            </a:r>
            <a:r>
              <a:rPr lang="es-ES" dirty="0" smtClean="0"/>
              <a:t> Martínez. Nº </a:t>
            </a:r>
            <a:r>
              <a:rPr lang="es-ES" dirty="0" err="1" smtClean="0"/>
              <a:t>exp</a:t>
            </a:r>
            <a:r>
              <a:rPr lang="es-ES" dirty="0" smtClean="0"/>
              <a:t>: 2178</a:t>
            </a:r>
          </a:p>
          <a:p>
            <a:r>
              <a:rPr lang="es-ES" dirty="0" smtClean="0"/>
              <a:t>Servicio de Digestivo. HGUA</a:t>
            </a:r>
          </a:p>
          <a:p>
            <a:r>
              <a:rPr lang="es-ES" dirty="0" smtClean="0"/>
              <a:t>Trabajo aprobado por el Dr. Palazón</a:t>
            </a:r>
            <a:endParaRPr lang="es-E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59815" y="5579697"/>
            <a:ext cx="1084185" cy="127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Presentación del caso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Mujer. 64 años</a:t>
            </a:r>
          </a:p>
          <a:p>
            <a:r>
              <a:rPr lang="es-ES" dirty="0" smtClean="0"/>
              <a:t>Alergia a medio de contraste. HTA. Diabetes por GC. No DLP</a:t>
            </a:r>
          </a:p>
          <a:p>
            <a:r>
              <a:rPr lang="es-ES" dirty="0" err="1" smtClean="0"/>
              <a:t>Enf</a:t>
            </a:r>
            <a:r>
              <a:rPr lang="es-ES" dirty="0" smtClean="0"/>
              <a:t>. Graves. Hipoparatiroidismo adquirido. FA permanente (</a:t>
            </a:r>
            <a:r>
              <a:rPr lang="es-ES" dirty="0" err="1" smtClean="0"/>
              <a:t>Sintrom</a:t>
            </a:r>
            <a:r>
              <a:rPr lang="es-ES" dirty="0" smtClean="0"/>
              <a:t>). Anemia hemolítica autoinmune. </a:t>
            </a:r>
            <a:r>
              <a:rPr lang="es-ES" dirty="0" err="1" smtClean="0"/>
              <a:t>Sde</a:t>
            </a:r>
            <a:r>
              <a:rPr lang="es-ES" dirty="0" smtClean="0"/>
              <a:t> ansioso crónico. Gastritis crónica atrófica autoinmune. Linfoma difuso de células grandes abdominal</a:t>
            </a:r>
          </a:p>
          <a:p>
            <a:r>
              <a:rPr lang="es-ES" dirty="0" smtClean="0"/>
              <a:t>I. </a:t>
            </a:r>
            <a:r>
              <a:rPr lang="es-ES" dirty="0" err="1" smtClean="0"/>
              <a:t>Qx</a:t>
            </a:r>
            <a:r>
              <a:rPr lang="es-ES" dirty="0" smtClean="0"/>
              <a:t>: colecistectomía por colecistitis aguda enfisematosa. </a:t>
            </a:r>
            <a:r>
              <a:rPr lang="es-ES" dirty="0" smtClean="0"/>
              <a:t>Tiroidectomía</a:t>
            </a:r>
          </a:p>
          <a:p>
            <a:r>
              <a:rPr lang="es-ES" dirty="0" smtClean="0"/>
              <a:t>TTO </a:t>
            </a:r>
            <a:r>
              <a:rPr lang="es-ES" dirty="0" err="1" smtClean="0"/>
              <a:t>hab</a:t>
            </a:r>
            <a:r>
              <a:rPr lang="es-ES" dirty="0" smtClean="0"/>
              <a:t>: </a:t>
            </a:r>
            <a:r>
              <a:rPr lang="es-ES" dirty="0" err="1" smtClean="0"/>
              <a:t>Omeprazol</a:t>
            </a:r>
            <a:r>
              <a:rPr lang="es-ES" dirty="0" smtClean="0"/>
              <a:t>, Lidocaína, </a:t>
            </a:r>
            <a:r>
              <a:rPr lang="es-ES" dirty="0" err="1" smtClean="0"/>
              <a:t>Eutirox</a:t>
            </a:r>
            <a:r>
              <a:rPr lang="es-ES" dirty="0" smtClean="0"/>
              <a:t>, </a:t>
            </a:r>
            <a:r>
              <a:rPr lang="es-ES" dirty="0" err="1" smtClean="0"/>
              <a:t>Digoxina</a:t>
            </a:r>
            <a:r>
              <a:rPr lang="es-ES" dirty="0" smtClean="0"/>
              <a:t>, </a:t>
            </a:r>
            <a:r>
              <a:rPr lang="es-ES" dirty="0" err="1" smtClean="0"/>
              <a:t>Edoxaban</a:t>
            </a:r>
            <a:r>
              <a:rPr lang="es-ES" dirty="0" smtClean="0"/>
              <a:t>, </a:t>
            </a:r>
            <a:r>
              <a:rPr lang="es-ES" dirty="0" err="1" smtClean="0"/>
              <a:t>Alprazolam</a:t>
            </a:r>
            <a:r>
              <a:rPr lang="es-ES" dirty="0" smtClean="0"/>
              <a:t>, </a:t>
            </a:r>
            <a:r>
              <a:rPr lang="es-ES" dirty="0" err="1" smtClean="0"/>
              <a:t>Hidroferol</a:t>
            </a:r>
            <a:r>
              <a:rPr lang="es-ES" dirty="0" smtClean="0"/>
              <a:t>, </a:t>
            </a:r>
            <a:r>
              <a:rPr lang="es-ES" dirty="0" err="1" smtClean="0"/>
              <a:t>Optovite</a:t>
            </a:r>
            <a:r>
              <a:rPr lang="es-ES" dirty="0" smtClean="0"/>
              <a:t> (B12), </a:t>
            </a:r>
            <a:r>
              <a:rPr lang="es-ES" dirty="0" err="1" smtClean="0"/>
              <a:t>Gabapentina</a:t>
            </a:r>
            <a:r>
              <a:rPr lang="es-ES" dirty="0" smtClean="0"/>
              <a:t>, </a:t>
            </a:r>
            <a:r>
              <a:rPr lang="es-ES" dirty="0" err="1" smtClean="0"/>
              <a:t>Loperamida</a:t>
            </a:r>
            <a:r>
              <a:rPr lang="es-ES" dirty="0" smtClean="0"/>
              <a:t>, </a:t>
            </a:r>
            <a:r>
              <a:rPr lang="es-ES" dirty="0" err="1" smtClean="0"/>
              <a:t>Colestiramina</a:t>
            </a:r>
            <a:r>
              <a:rPr lang="es-ES" dirty="0" smtClean="0"/>
              <a:t>, </a:t>
            </a:r>
            <a:r>
              <a:rPr lang="es-ES" dirty="0" err="1" smtClean="0"/>
              <a:t>Mastical</a:t>
            </a:r>
            <a:r>
              <a:rPr lang="es-ES" dirty="0" smtClean="0"/>
              <a:t>, Paracetamol, </a:t>
            </a:r>
            <a:r>
              <a:rPr lang="es-ES" dirty="0" err="1" smtClean="0"/>
              <a:t>Bisoprolol</a:t>
            </a:r>
            <a:r>
              <a:rPr lang="es-ES" dirty="0" smtClean="0"/>
              <a:t>, Hidrocortisona.</a:t>
            </a:r>
            <a:endParaRPr lang="es-ES" dirty="0" smtClean="0"/>
          </a:p>
          <a:p>
            <a:r>
              <a:rPr lang="es-ES" dirty="0" smtClean="0"/>
              <a:t>MC: </a:t>
            </a:r>
            <a:r>
              <a:rPr lang="es-ES" b="1" dirty="0" smtClean="0"/>
              <a:t>dolor abdominal y diarrea </a:t>
            </a:r>
            <a:r>
              <a:rPr lang="es-ES" dirty="0" smtClean="0"/>
              <a:t>2 meses evolución (+6 episodios día, acuosa y restos </a:t>
            </a:r>
            <a:r>
              <a:rPr lang="es-ES" dirty="0" err="1" smtClean="0"/>
              <a:t>marronáceos</a:t>
            </a:r>
            <a:r>
              <a:rPr lang="es-ES" dirty="0" smtClean="0"/>
              <a:t>). </a:t>
            </a:r>
            <a:r>
              <a:rPr lang="es-ES" b="1" dirty="0" smtClean="0"/>
              <a:t>Náuseas y Vómitos</a:t>
            </a:r>
            <a:r>
              <a:rPr lang="es-ES" dirty="0" smtClean="0"/>
              <a:t>. No </a:t>
            </a:r>
            <a:r>
              <a:rPr lang="es-ES" smtClean="0"/>
              <a:t>fiebre</a:t>
            </a:r>
            <a:r>
              <a:rPr lang="es-ES" smtClean="0"/>
              <a:t>.</a:t>
            </a:r>
            <a:endParaRPr lang="es-ES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59815" y="5579697"/>
            <a:ext cx="1084185" cy="127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CANO SANCHEZ, MERCEDES.Se1.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112" r="16420"/>
          <a:stretch>
            <a:fillRect/>
          </a:stretch>
        </p:blipFill>
        <p:spPr>
          <a:xfrm>
            <a:off x="1763688" y="0"/>
            <a:ext cx="5616624" cy="6813188"/>
          </a:xfr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59815" y="5579697"/>
            <a:ext cx="1084185" cy="127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Resolución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Rx</a:t>
            </a:r>
            <a:r>
              <a:rPr lang="es-ES" dirty="0" smtClean="0"/>
              <a:t> </a:t>
            </a:r>
            <a:r>
              <a:rPr lang="es-ES" dirty="0" err="1" smtClean="0"/>
              <a:t>abd</a:t>
            </a:r>
            <a:r>
              <a:rPr lang="es-ES" dirty="0" smtClean="0"/>
              <a:t>: dilatación de asas de intestino delgado (&gt;3 cm) e imagen en </a:t>
            </a:r>
            <a:r>
              <a:rPr lang="es-ES" b="1" dirty="0" smtClean="0"/>
              <a:t>pila de monedas</a:t>
            </a:r>
            <a:r>
              <a:rPr lang="es-ES" dirty="0" smtClean="0"/>
              <a:t>, sospecha de </a:t>
            </a:r>
            <a:r>
              <a:rPr lang="es-ES" b="1" dirty="0" smtClean="0"/>
              <a:t>oclusión mecánica </a:t>
            </a:r>
            <a:r>
              <a:rPr lang="es-ES" dirty="0" smtClean="0"/>
              <a:t>a nivel de </a:t>
            </a:r>
            <a:r>
              <a:rPr lang="es-ES" b="1" dirty="0" smtClean="0"/>
              <a:t>intestino delgado</a:t>
            </a:r>
          </a:p>
          <a:p>
            <a:r>
              <a:rPr lang="es-ES" dirty="0" err="1" smtClean="0"/>
              <a:t>Dx</a:t>
            </a:r>
            <a:r>
              <a:rPr lang="es-ES" dirty="0" smtClean="0"/>
              <a:t> principal: cuadro </a:t>
            </a:r>
            <a:r>
              <a:rPr lang="es-ES" dirty="0" err="1" smtClean="0"/>
              <a:t>suboclusivo</a:t>
            </a:r>
            <a:r>
              <a:rPr lang="es-ES" dirty="0" smtClean="0"/>
              <a:t> intestino delgado</a:t>
            </a:r>
          </a:p>
          <a:p>
            <a:r>
              <a:rPr lang="es-ES" dirty="0" smtClean="0"/>
              <a:t>Otros </a:t>
            </a:r>
            <a:r>
              <a:rPr lang="es-ES" dirty="0" err="1" smtClean="0"/>
              <a:t>dx</a:t>
            </a:r>
            <a:r>
              <a:rPr lang="es-ES" dirty="0" smtClean="0"/>
              <a:t>: linfoma difuso de células grandes</a:t>
            </a:r>
            <a:endParaRPr lang="es-E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59815" y="5579697"/>
            <a:ext cx="1084185" cy="127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197</Words>
  <Application>Microsoft Office PowerPoint</Application>
  <PresentationFormat>Presentación en pantalla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DIAGNÓSTICO A 1ª VISTA. TALLERES INTEGRADOS III</vt:lpstr>
      <vt:lpstr>Presentación del caso</vt:lpstr>
      <vt:lpstr>Diapositiva 3</vt:lpstr>
      <vt:lpstr>Resolución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A 1ª VISTA. TALLERES INTEGRADOS III</dc:title>
  <dc:creator>Judith Jordá Martínez</dc:creator>
  <cp:lastModifiedBy>Judith Jordá Martínez</cp:lastModifiedBy>
  <cp:revision>9</cp:revision>
  <dcterms:created xsi:type="dcterms:W3CDTF">2020-03-11T08:54:41Z</dcterms:created>
  <dcterms:modified xsi:type="dcterms:W3CDTF">2020-03-13T07:47:31Z</dcterms:modified>
</cp:coreProperties>
</file>