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831C06A-3C99-411A-9685-B41027444B0C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C0972E-67D6-4F94-86A0-6557B7C73D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819400"/>
            <a:ext cx="6656784" cy="2193776"/>
          </a:xfrm>
        </p:spPr>
        <p:txBody>
          <a:bodyPr/>
          <a:lstStyle/>
          <a:p>
            <a:r>
              <a:rPr lang="es-ES" sz="2000" dirty="0" smtClean="0"/>
              <a:t>Sandra Lamrani Castellanos</a:t>
            </a:r>
          </a:p>
          <a:p>
            <a:r>
              <a:rPr lang="es-ES" sz="2000" dirty="0" smtClean="0"/>
              <a:t>4º curso – Medicina </a:t>
            </a:r>
            <a:r>
              <a:rPr lang="es-ES" sz="2000" dirty="0" smtClean="0"/>
              <a:t>UMH</a:t>
            </a:r>
          </a:p>
          <a:p>
            <a:r>
              <a:rPr lang="es-ES" sz="2000" dirty="0" smtClean="0"/>
              <a:t>APROBADO POR EL DR. MAURI</a:t>
            </a:r>
            <a:endParaRPr lang="es-ES" sz="2000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BANCO DE IMÁGENES </a:t>
            </a:r>
            <a:br>
              <a:rPr lang="es-ES" dirty="0" smtClean="0"/>
            </a:br>
            <a:r>
              <a:rPr lang="es-ES" dirty="0" smtClean="0"/>
              <a:t>TALLERES III </a:t>
            </a:r>
            <a:br>
              <a:rPr lang="es-ES" dirty="0" smtClean="0"/>
            </a:br>
            <a:r>
              <a:rPr lang="es-ES" dirty="0" smtClean="0"/>
              <a:t>CURSO 2019-2020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ANTECEDENTES Y ENFERMEDAD ACTUAL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Paciente varón de 70 años.</a:t>
            </a:r>
          </a:p>
          <a:p>
            <a:r>
              <a:rPr lang="es-ES" dirty="0" smtClean="0"/>
              <a:t>No </a:t>
            </a:r>
            <a:r>
              <a:rPr lang="es-ES" dirty="0" err="1" smtClean="0"/>
              <a:t>RAMc</a:t>
            </a:r>
            <a:r>
              <a:rPr lang="es-ES" dirty="0" smtClean="0"/>
              <a:t>. No alergias. No HTA, DM ni DLP.</a:t>
            </a:r>
          </a:p>
          <a:p>
            <a:r>
              <a:rPr lang="es-ES" dirty="0" smtClean="0"/>
              <a:t>Ex-fumador desde hace 9 años.</a:t>
            </a:r>
          </a:p>
          <a:p>
            <a:r>
              <a:rPr lang="es-ES" dirty="0" smtClean="0"/>
              <a:t>Síndrome ansioso-depresivo. </a:t>
            </a:r>
            <a:r>
              <a:rPr lang="es-ES" dirty="0" err="1" smtClean="0"/>
              <a:t>Gonartrosis</a:t>
            </a:r>
            <a:r>
              <a:rPr lang="es-ES" dirty="0" smtClean="0"/>
              <a:t> con PTR bilateral. Anemia perniciosa crónica. </a:t>
            </a:r>
            <a:r>
              <a:rPr lang="es-ES" dirty="0" err="1" smtClean="0"/>
              <a:t>Vastectomizado</a:t>
            </a:r>
            <a:r>
              <a:rPr lang="es-ES" dirty="0" smtClean="0"/>
              <a:t>.</a:t>
            </a:r>
          </a:p>
          <a:p>
            <a:r>
              <a:rPr lang="es-ES" dirty="0" smtClean="0"/>
              <a:t>Acude desde CCEE por masa </a:t>
            </a:r>
            <a:r>
              <a:rPr lang="es-ES" dirty="0" err="1" smtClean="0"/>
              <a:t>laterocervical</a:t>
            </a:r>
            <a:r>
              <a:rPr lang="es-ES" dirty="0" smtClean="0"/>
              <a:t> derecha de 1,5 meses de evolución con rápido crecimiento. Refiere disfagia acompañante.</a:t>
            </a:r>
          </a:p>
          <a:p>
            <a:r>
              <a:rPr lang="es-ES" dirty="0" smtClean="0"/>
              <a:t>TA 107/61 mmHg. FC 53lpm. FR 20 rpm. Tº36,4ºC. SatO2 98% basal. Resto de exploración anodina, a excepción de la susodicha masa.</a:t>
            </a:r>
          </a:p>
          <a:p>
            <a:r>
              <a:rPr lang="es-ES" dirty="0" smtClean="0"/>
              <a:t>Se le realizan un TC y una RM de cabeza-cuello: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WhatsApp Image 2020-03-04 at 19.45.43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4718209" cy="4499992"/>
          </a:xfrm>
        </p:spPr>
      </p:pic>
      <p:pic>
        <p:nvPicPr>
          <p:cNvPr id="5" name="4 Imagen" descr="WhatsApp Image 2020-03-04 at 19.45.43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060848"/>
            <a:ext cx="4599281" cy="4257089"/>
          </a:xfrm>
          <a:prstGeom prst="rect">
            <a:avLst/>
          </a:prstGeom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00336" y="509808"/>
            <a:ext cx="4552184" cy="758952"/>
          </a:xfrm>
        </p:spPr>
        <p:txBody>
          <a:bodyPr/>
          <a:lstStyle/>
          <a:p>
            <a:r>
              <a:rPr lang="es-ES" dirty="0" smtClean="0"/>
              <a:t>TC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36440" y="476672"/>
            <a:ext cx="3688088" cy="758952"/>
          </a:xfrm>
        </p:spPr>
        <p:txBody>
          <a:bodyPr/>
          <a:lstStyle/>
          <a:p>
            <a:r>
              <a:rPr lang="es-ES" dirty="0" smtClean="0"/>
              <a:t>RM</a:t>
            </a:r>
            <a:endParaRPr lang="es-ES" dirty="0"/>
          </a:p>
        </p:txBody>
      </p:sp>
      <p:pic>
        <p:nvPicPr>
          <p:cNvPr id="4" name="3 Marcador de contenido" descr="WhatsApp Image 2020-03-04 at 19.45.43 (2)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32656"/>
            <a:ext cx="5995015" cy="604031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PRUEBAS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u="sng" dirty="0" smtClean="0"/>
              <a:t>TC</a:t>
            </a:r>
            <a:r>
              <a:rPr lang="es-ES" dirty="0" smtClean="0"/>
              <a:t>: conglomerado </a:t>
            </a:r>
            <a:r>
              <a:rPr lang="es-ES" dirty="0" err="1" smtClean="0"/>
              <a:t>adenopático</a:t>
            </a:r>
            <a:r>
              <a:rPr lang="es-ES" dirty="0" smtClean="0"/>
              <a:t> metastásico </a:t>
            </a:r>
            <a:r>
              <a:rPr lang="es-ES" dirty="0" err="1" smtClean="0"/>
              <a:t>laterocervical</a:t>
            </a:r>
            <a:r>
              <a:rPr lang="es-ES" dirty="0" smtClean="0"/>
              <a:t> derecho con signos de extensión </a:t>
            </a:r>
            <a:r>
              <a:rPr lang="es-ES" dirty="0" err="1" smtClean="0"/>
              <a:t>extracapsular</a:t>
            </a:r>
            <a:r>
              <a:rPr lang="es-ES" dirty="0" smtClean="0"/>
              <a:t>, sin clara lesión neoplásica primaria. Dudosa asimetría de la pared lateral orofaríngea derecha (amígdala).</a:t>
            </a:r>
          </a:p>
          <a:p>
            <a:r>
              <a:rPr lang="es-ES" u="sng" dirty="0" smtClean="0"/>
              <a:t>RM</a:t>
            </a:r>
            <a:r>
              <a:rPr lang="es-ES" dirty="0" smtClean="0"/>
              <a:t>: masa </a:t>
            </a:r>
            <a:r>
              <a:rPr lang="es-ES" dirty="0" err="1" smtClean="0"/>
              <a:t>laterocervical</a:t>
            </a:r>
            <a:r>
              <a:rPr lang="es-ES" dirty="0" smtClean="0"/>
              <a:t> derecha en el nivel II de márgenes irregulares y zonas necróticas. La lesión infiltra la vertiente medial del ECM derecho y </a:t>
            </a:r>
            <a:r>
              <a:rPr lang="es-ES" dirty="0" err="1" smtClean="0"/>
              <a:t>estenosa</a:t>
            </a:r>
            <a:r>
              <a:rPr lang="es-ES" dirty="0" smtClean="0"/>
              <a:t> la vena yugular derecha. Se descarta contacto con 1/3 de la arteria carótida derecha interna. </a:t>
            </a:r>
          </a:p>
          <a:p>
            <a:endParaRPr lang="es-ES" dirty="0" smtClean="0"/>
          </a:p>
          <a:p>
            <a:r>
              <a:rPr lang="es-ES" b="1" dirty="0" smtClean="0"/>
              <a:t>JUICIO DIAGNÓSTICO</a:t>
            </a:r>
            <a:r>
              <a:rPr lang="es-ES" dirty="0" smtClean="0"/>
              <a:t>: metástasis cervical sin evidencia de tumor primario.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210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Civil</vt:lpstr>
      <vt:lpstr>BANCO DE IMÁGENES  TALLERES III  CURSO 2019-2020</vt:lpstr>
      <vt:lpstr>ANTECEDENTES Y ENFERMEDAD ACTUAL</vt:lpstr>
      <vt:lpstr>TC</vt:lpstr>
      <vt:lpstr>RM</vt:lpstr>
      <vt:lpstr>RESULTADOS PRUEBAS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IMÁGENES  TALLERES III  CURSO 2019-2020</dc:title>
  <dc:creator>sandy_000</dc:creator>
  <cp:lastModifiedBy>sandy_000</cp:lastModifiedBy>
  <cp:revision>3</cp:revision>
  <dcterms:created xsi:type="dcterms:W3CDTF">2020-03-04T18:46:36Z</dcterms:created>
  <dcterms:modified xsi:type="dcterms:W3CDTF">2020-03-05T14:46:12Z</dcterms:modified>
</cp:coreProperties>
</file>