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90" r:id="rId4"/>
    <p:sldId id="259" r:id="rId5"/>
    <p:sldId id="289" r:id="rId6"/>
  </p:sldIdLst>
  <p:sldSz cx="9144000" cy="5143500" type="screen16x9"/>
  <p:notesSz cx="6858000" cy="9144000"/>
  <p:embeddedFontLst>
    <p:embeddedFont>
      <p:font typeface="Berlin Sans FB Demi" panose="020E0802020502020306" pitchFamily="34" charset="0"/>
      <p:bold r:id="rId8"/>
    </p:embeddedFont>
    <p:embeddedFont>
      <p:font typeface="Dosis" panose="020B0604020202020204" charset="0"/>
      <p:regular r:id="rId9"/>
      <p:bold r:id="rId10"/>
    </p:embeddedFont>
    <p:embeddedFont>
      <p:font typeface="Source Sans Pro" panose="020B0503030403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37EDD90-14BA-4884-83F3-904AE0D5A06E}">
  <a:tblStyle styleId="{E37EDD90-14BA-4884-83F3-904AE0D5A06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-150" y="4156675"/>
            <a:ext cx="9144000" cy="276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-150" y="0"/>
            <a:ext cx="9144000" cy="415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rot="10800000">
            <a:off x="-150" y="3082200"/>
            <a:ext cx="9144000" cy="68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1907659"/>
            <a:ext cx="5008200" cy="10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200" cy="68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>
            <a:off x="-75" y="0"/>
            <a:ext cx="6696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 flipH="1">
            <a:off x="-75" y="0"/>
            <a:ext cx="669600" cy="114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44425" y="1534257"/>
            <a:ext cx="28047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818123" y="1534257"/>
            <a:ext cx="28047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▹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▸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⬩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⬞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buNone/>
              <a:defRPr sz="2400"/>
            </a:lvl1pPr>
            <a:lvl2pPr lvl="1">
              <a:buNone/>
              <a:defRPr sz="2400"/>
            </a:lvl2pPr>
            <a:lvl3pPr lvl="2">
              <a:buNone/>
              <a:defRPr sz="2400"/>
            </a:lvl3pPr>
            <a:lvl4pPr lvl="3">
              <a:buNone/>
              <a:defRPr sz="2400"/>
            </a:lvl4pPr>
            <a:lvl5pPr lvl="4">
              <a:buNone/>
              <a:defRPr sz="2400"/>
            </a:lvl5pPr>
            <a:lvl6pPr lvl="5">
              <a:buNone/>
              <a:defRPr sz="2400"/>
            </a:lvl6pPr>
            <a:lvl7pPr lvl="6">
              <a:buNone/>
              <a:defRPr sz="2400"/>
            </a:lvl7pPr>
            <a:lvl8pPr lvl="7">
              <a:buNone/>
              <a:defRPr sz="2400"/>
            </a:lvl8pPr>
            <a:lvl9pPr lvl="8">
              <a:buNone/>
              <a:defRPr sz="2400"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Dosis"/>
              <a:buNone/>
              <a:defRPr sz="2400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ource Sans Pro"/>
              <a:buChar char="▹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▸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Source Sans Pro"/>
              <a:buChar char="⬩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⬞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 algn="ctr" rtl="0"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12"/>
          <p:cNvGrpSpPr/>
          <p:nvPr/>
        </p:nvGrpSpPr>
        <p:grpSpPr>
          <a:xfrm>
            <a:off x="6533474" y="407098"/>
            <a:ext cx="2120985" cy="4361089"/>
            <a:chOff x="5160100" y="1609475"/>
            <a:chExt cx="975300" cy="2005375"/>
          </a:xfrm>
        </p:grpSpPr>
        <p:sp>
          <p:nvSpPr>
            <p:cNvPr id="70" name="Google Shape;70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2"/>
            <p:cNvSpPr/>
            <p:nvPr/>
          </p:nvSpPr>
          <p:spPr>
            <a:xfrm>
              <a:off x="5160100" y="1609475"/>
              <a:ext cx="975300" cy="2005375"/>
            </a:xfrm>
            <a:custGeom>
              <a:avLst/>
              <a:gdLst/>
              <a:ahLst/>
              <a:cxnLst/>
              <a:rect l="l" t="t" r="r" b="b"/>
              <a:pathLst>
                <a:path w="39012" h="80215" extrusionOk="0">
                  <a:moveTo>
                    <a:pt x="20115" y="366"/>
                  </a:moveTo>
                  <a:lnTo>
                    <a:pt x="20725" y="488"/>
                  </a:lnTo>
                  <a:lnTo>
                    <a:pt x="21274" y="731"/>
                  </a:lnTo>
                  <a:lnTo>
                    <a:pt x="21822" y="1036"/>
                  </a:lnTo>
                  <a:lnTo>
                    <a:pt x="22127" y="1219"/>
                  </a:lnTo>
                  <a:lnTo>
                    <a:pt x="22371" y="1524"/>
                  </a:lnTo>
                  <a:lnTo>
                    <a:pt x="22554" y="1768"/>
                  </a:lnTo>
                  <a:lnTo>
                    <a:pt x="22736" y="2072"/>
                  </a:lnTo>
                  <a:lnTo>
                    <a:pt x="23041" y="2743"/>
                  </a:lnTo>
                  <a:lnTo>
                    <a:pt x="23163" y="3413"/>
                  </a:lnTo>
                  <a:lnTo>
                    <a:pt x="23285" y="4206"/>
                  </a:lnTo>
                  <a:lnTo>
                    <a:pt x="23346" y="4998"/>
                  </a:lnTo>
                  <a:lnTo>
                    <a:pt x="23285" y="5791"/>
                  </a:lnTo>
                  <a:lnTo>
                    <a:pt x="23163" y="6583"/>
                  </a:lnTo>
                  <a:lnTo>
                    <a:pt x="22858" y="7924"/>
                  </a:lnTo>
                  <a:lnTo>
                    <a:pt x="22615" y="8533"/>
                  </a:lnTo>
                  <a:lnTo>
                    <a:pt x="22371" y="9204"/>
                  </a:lnTo>
                  <a:lnTo>
                    <a:pt x="22310" y="9326"/>
                  </a:lnTo>
                  <a:lnTo>
                    <a:pt x="22188" y="9509"/>
                  </a:lnTo>
                  <a:lnTo>
                    <a:pt x="21883" y="9752"/>
                  </a:lnTo>
                  <a:lnTo>
                    <a:pt x="21152" y="10179"/>
                  </a:lnTo>
                  <a:lnTo>
                    <a:pt x="20420" y="10606"/>
                  </a:lnTo>
                  <a:lnTo>
                    <a:pt x="19994" y="10789"/>
                  </a:lnTo>
                  <a:lnTo>
                    <a:pt x="19567" y="10850"/>
                  </a:lnTo>
                  <a:lnTo>
                    <a:pt x="19201" y="10850"/>
                  </a:lnTo>
                  <a:lnTo>
                    <a:pt x="18774" y="10667"/>
                  </a:lnTo>
                  <a:lnTo>
                    <a:pt x="17982" y="10240"/>
                  </a:lnTo>
                  <a:lnTo>
                    <a:pt x="17251" y="9813"/>
                  </a:lnTo>
                  <a:lnTo>
                    <a:pt x="16946" y="9570"/>
                  </a:lnTo>
                  <a:lnTo>
                    <a:pt x="16763" y="9387"/>
                  </a:lnTo>
                  <a:lnTo>
                    <a:pt x="16702" y="9265"/>
                  </a:lnTo>
                  <a:lnTo>
                    <a:pt x="16519" y="8777"/>
                  </a:lnTo>
                  <a:lnTo>
                    <a:pt x="16336" y="8351"/>
                  </a:lnTo>
                  <a:lnTo>
                    <a:pt x="16093" y="7497"/>
                  </a:lnTo>
                  <a:lnTo>
                    <a:pt x="15910" y="6705"/>
                  </a:lnTo>
                  <a:lnTo>
                    <a:pt x="15788" y="5912"/>
                  </a:lnTo>
                  <a:lnTo>
                    <a:pt x="15727" y="5120"/>
                  </a:lnTo>
                  <a:lnTo>
                    <a:pt x="15727" y="4328"/>
                  </a:lnTo>
                  <a:lnTo>
                    <a:pt x="15849" y="3474"/>
                  </a:lnTo>
                  <a:lnTo>
                    <a:pt x="15971" y="2804"/>
                  </a:lnTo>
                  <a:lnTo>
                    <a:pt x="16275" y="2194"/>
                  </a:lnTo>
                  <a:lnTo>
                    <a:pt x="16641" y="1585"/>
                  </a:lnTo>
                  <a:lnTo>
                    <a:pt x="16824" y="1341"/>
                  </a:lnTo>
                  <a:lnTo>
                    <a:pt x="17129" y="1097"/>
                  </a:lnTo>
                  <a:lnTo>
                    <a:pt x="17677" y="731"/>
                  </a:lnTo>
                  <a:lnTo>
                    <a:pt x="18226" y="549"/>
                  </a:lnTo>
                  <a:lnTo>
                    <a:pt x="18896" y="427"/>
                  </a:lnTo>
                  <a:lnTo>
                    <a:pt x="19506" y="366"/>
                  </a:lnTo>
                  <a:close/>
                  <a:moveTo>
                    <a:pt x="27491" y="19566"/>
                  </a:moveTo>
                  <a:lnTo>
                    <a:pt x="27491" y="19566"/>
                  </a:lnTo>
                  <a:lnTo>
                    <a:pt x="27491" y="19566"/>
                  </a:lnTo>
                  <a:close/>
                  <a:moveTo>
                    <a:pt x="19323" y="32732"/>
                  </a:moveTo>
                  <a:lnTo>
                    <a:pt x="19201" y="32854"/>
                  </a:lnTo>
                  <a:lnTo>
                    <a:pt x="19140" y="33037"/>
                  </a:lnTo>
                  <a:lnTo>
                    <a:pt x="19140" y="33219"/>
                  </a:lnTo>
                  <a:lnTo>
                    <a:pt x="19201" y="33341"/>
                  </a:lnTo>
                  <a:lnTo>
                    <a:pt x="19262" y="33463"/>
                  </a:lnTo>
                  <a:lnTo>
                    <a:pt x="19567" y="33463"/>
                  </a:lnTo>
                  <a:lnTo>
                    <a:pt x="19628" y="33341"/>
                  </a:lnTo>
                  <a:lnTo>
                    <a:pt x="19689" y="33280"/>
                  </a:lnTo>
                  <a:lnTo>
                    <a:pt x="19628" y="33097"/>
                  </a:lnTo>
                  <a:lnTo>
                    <a:pt x="19567" y="33280"/>
                  </a:lnTo>
                  <a:lnTo>
                    <a:pt x="19445" y="33280"/>
                  </a:lnTo>
                  <a:lnTo>
                    <a:pt x="19384" y="33097"/>
                  </a:lnTo>
                  <a:lnTo>
                    <a:pt x="19384" y="32915"/>
                  </a:lnTo>
                  <a:lnTo>
                    <a:pt x="19384" y="32854"/>
                  </a:lnTo>
                  <a:lnTo>
                    <a:pt x="19506" y="32793"/>
                  </a:lnTo>
                  <a:lnTo>
                    <a:pt x="19384" y="32732"/>
                  </a:lnTo>
                  <a:close/>
                  <a:moveTo>
                    <a:pt x="5060" y="39437"/>
                  </a:moveTo>
                  <a:lnTo>
                    <a:pt x="4877" y="39619"/>
                  </a:lnTo>
                  <a:lnTo>
                    <a:pt x="4572" y="40046"/>
                  </a:lnTo>
                  <a:lnTo>
                    <a:pt x="4146" y="40412"/>
                  </a:lnTo>
                  <a:lnTo>
                    <a:pt x="3597" y="40717"/>
                  </a:lnTo>
                  <a:lnTo>
                    <a:pt x="3109" y="40960"/>
                  </a:lnTo>
                  <a:lnTo>
                    <a:pt x="3414" y="40960"/>
                  </a:lnTo>
                  <a:lnTo>
                    <a:pt x="3780" y="40899"/>
                  </a:lnTo>
                  <a:lnTo>
                    <a:pt x="4085" y="40778"/>
                  </a:lnTo>
                  <a:lnTo>
                    <a:pt x="4329" y="40534"/>
                  </a:lnTo>
                  <a:lnTo>
                    <a:pt x="4572" y="40290"/>
                  </a:lnTo>
                  <a:lnTo>
                    <a:pt x="4816" y="40046"/>
                  </a:lnTo>
                  <a:lnTo>
                    <a:pt x="4938" y="39741"/>
                  </a:lnTo>
                  <a:lnTo>
                    <a:pt x="5060" y="39437"/>
                  </a:lnTo>
                  <a:close/>
                  <a:moveTo>
                    <a:pt x="34013" y="39437"/>
                  </a:moveTo>
                  <a:lnTo>
                    <a:pt x="34074" y="39741"/>
                  </a:lnTo>
                  <a:lnTo>
                    <a:pt x="34257" y="40046"/>
                  </a:lnTo>
                  <a:lnTo>
                    <a:pt x="34440" y="40290"/>
                  </a:lnTo>
                  <a:lnTo>
                    <a:pt x="34683" y="40534"/>
                  </a:lnTo>
                  <a:lnTo>
                    <a:pt x="34988" y="40778"/>
                  </a:lnTo>
                  <a:lnTo>
                    <a:pt x="35293" y="40899"/>
                  </a:lnTo>
                  <a:lnTo>
                    <a:pt x="35598" y="40960"/>
                  </a:lnTo>
                  <a:lnTo>
                    <a:pt x="35963" y="40960"/>
                  </a:lnTo>
                  <a:lnTo>
                    <a:pt x="35598" y="40839"/>
                  </a:lnTo>
                  <a:lnTo>
                    <a:pt x="35232" y="40656"/>
                  </a:lnTo>
                  <a:lnTo>
                    <a:pt x="35171" y="40595"/>
                  </a:lnTo>
                  <a:lnTo>
                    <a:pt x="34805" y="40351"/>
                  </a:lnTo>
                  <a:lnTo>
                    <a:pt x="34500" y="40046"/>
                  </a:lnTo>
                  <a:lnTo>
                    <a:pt x="34013" y="39437"/>
                  </a:lnTo>
                  <a:close/>
                  <a:moveTo>
                    <a:pt x="20908" y="57905"/>
                  </a:moveTo>
                  <a:lnTo>
                    <a:pt x="20908" y="57905"/>
                  </a:lnTo>
                  <a:lnTo>
                    <a:pt x="20908" y="57905"/>
                  </a:lnTo>
                  <a:close/>
                  <a:moveTo>
                    <a:pt x="15361" y="56138"/>
                  </a:moveTo>
                  <a:lnTo>
                    <a:pt x="15239" y="56442"/>
                  </a:lnTo>
                  <a:lnTo>
                    <a:pt x="15117" y="56747"/>
                  </a:lnTo>
                  <a:lnTo>
                    <a:pt x="15117" y="57052"/>
                  </a:lnTo>
                  <a:lnTo>
                    <a:pt x="15178" y="57418"/>
                  </a:lnTo>
                  <a:lnTo>
                    <a:pt x="15239" y="57722"/>
                  </a:lnTo>
                  <a:lnTo>
                    <a:pt x="15422" y="57966"/>
                  </a:lnTo>
                  <a:lnTo>
                    <a:pt x="15605" y="58210"/>
                  </a:lnTo>
                  <a:lnTo>
                    <a:pt x="15910" y="58454"/>
                  </a:lnTo>
                  <a:lnTo>
                    <a:pt x="16153" y="58576"/>
                  </a:lnTo>
                  <a:lnTo>
                    <a:pt x="16519" y="58698"/>
                  </a:lnTo>
                  <a:lnTo>
                    <a:pt x="16824" y="58698"/>
                  </a:lnTo>
                  <a:lnTo>
                    <a:pt x="17129" y="58637"/>
                  </a:lnTo>
                  <a:lnTo>
                    <a:pt x="17434" y="58576"/>
                  </a:lnTo>
                  <a:lnTo>
                    <a:pt x="17738" y="58393"/>
                  </a:lnTo>
                  <a:lnTo>
                    <a:pt x="17982" y="58210"/>
                  </a:lnTo>
                  <a:lnTo>
                    <a:pt x="18165" y="57905"/>
                  </a:lnTo>
                  <a:lnTo>
                    <a:pt x="17860" y="58149"/>
                  </a:lnTo>
                  <a:lnTo>
                    <a:pt x="17555" y="58332"/>
                  </a:lnTo>
                  <a:lnTo>
                    <a:pt x="17312" y="58454"/>
                  </a:lnTo>
                  <a:lnTo>
                    <a:pt x="17068" y="58515"/>
                  </a:lnTo>
                  <a:lnTo>
                    <a:pt x="16763" y="58515"/>
                  </a:lnTo>
                  <a:lnTo>
                    <a:pt x="16519" y="58454"/>
                  </a:lnTo>
                  <a:lnTo>
                    <a:pt x="16275" y="58393"/>
                  </a:lnTo>
                  <a:lnTo>
                    <a:pt x="16032" y="58271"/>
                  </a:lnTo>
                  <a:lnTo>
                    <a:pt x="15849" y="58088"/>
                  </a:lnTo>
                  <a:lnTo>
                    <a:pt x="15666" y="57905"/>
                  </a:lnTo>
                  <a:lnTo>
                    <a:pt x="15422" y="57540"/>
                  </a:lnTo>
                  <a:lnTo>
                    <a:pt x="15300" y="57052"/>
                  </a:lnTo>
                  <a:lnTo>
                    <a:pt x="15300" y="56625"/>
                  </a:lnTo>
                  <a:lnTo>
                    <a:pt x="15361" y="56138"/>
                  </a:lnTo>
                  <a:close/>
                  <a:moveTo>
                    <a:pt x="23651" y="56138"/>
                  </a:moveTo>
                  <a:lnTo>
                    <a:pt x="23712" y="56442"/>
                  </a:lnTo>
                  <a:lnTo>
                    <a:pt x="23773" y="56747"/>
                  </a:lnTo>
                  <a:lnTo>
                    <a:pt x="23773" y="57052"/>
                  </a:lnTo>
                  <a:lnTo>
                    <a:pt x="23712" y="57357"/>
                  </a:lnTo>
                  <a:lnTo>
                    <a:pt x="23590" y="57601"/>
                  </a:lnTo>
                  <a:lnTo>
                    <a:pt x="23407" y="57905"/>
                  </a:lnTo>
                  <a:lnTo>
                    <a:pt x="23224" y="58088"/>
                  </a:lnTo>
                  <a:lnTo>
                    <a:pt x="22919" y="58271"/>
                  </a:lnTo>
                  <a:lnTo>
                    <a:pt x="22676" y="58393"/>
                  </a:lnTo>
                  <a:lnTo>
                    <a:pt x="22432" y="58454"/>
                  </a:lnTo>
                  <a:lnTo>
                    <a:pt x="22127" y="58515"/>
                  </a:lnTo>
                  <a:lnTo>
                    <a:pt x="21883" y="58454"/>
                  </a:lnTo>
                  <a:lnTo>
                    <a:pt x="21578" y="58393"/>
                  </a:lnTo>
                  <a:lnTo>
                    <a:pt x="21335" y="58271"/>
                  </a:lnTo>
                  <a:lnTo>
                    <a:pt x="21091" y="58088"/>
                  </a:lnTo>
                  <a:lnTo>
                    <a:pt x="20908" y="57905"/>
                  </a:lnTo>
                  <a:lnTo>
                    <a:pt x="21091" y="58210"/>
                  </a:lnTo>
                  <a:lnTo>
                    <a:pt x="21335" y="58393"/>
                  </a:lnTo>
                  <a:lnTo>
                    <a:pt x="21578" y="58576"/>
                  </a:lnTo>
                  <a:lnTo>
                    <a:pt x="21883" y="58637"/>
                  </a:lnTo>
                  <a:lnTo>
                    <a:pt x="22249" y="58698"/>
                  </a:lnTo>
                  <a:lnTo>
                    <a:pt x="22554" y="58698"/>
                  </a:lnTo>
                  <a:lnTo>
                    <a:pt x="22858" y="58576"/>
                  </a:lnTo>
                  <a:lnTo>
                    <a:pt x="23163" y="58454"/>
                  </a:lnTo>
                  <a:lnTo>
                    <a:pt x="23407" y="58210"/>
                  </a:lnTo>
                  <a:lnTo>
                    <a:pt x="23590" y="57966"/>
                  </a:lnTo>
                  <a:lnTo>
                    <a:pt x="23773" y="57722"/>
                  </a:lnTo>
                  <a:lnTo>
                    <a:pt x="23895" y="57357"/>
                  </a:lnTo>
                  <a:lnTo>
                    <a:pt x="23895" y="57052"/>
                  </a:lnTo>
                  <a:lnTo>
                    <a:pt x="23895" y="56747"/>
                  </a:lnTo>
                  <a:lnTo>
                    <a:pt x="23834" y="56442"/>
                  </a:lnTo>
                  <a:lnTo>
                    <a:pt x="23651" y="56138"/>
                  </a:lnTo>
                  <a:close/>
                  <a:moveTo>
                    <a:pt x="19506" y="53273"/>
                  </a:moveTo>
                  <a:lnTo>
                    <a:pt x="19628" y="54309"/>
                  </a:lnTo>
                  <a:lnTo>
                    <a:pt x="19689" y="54858"/>
                  </a:lnTo>
                  <a:lnTo>
                    <a:pt x="19689" y="55406"/>
                  </a:lnTo>
                  <a:lnTo>
                    <a:pt x="19567" y="56442"/>
                  </a:lnTo>
                  <a:lnTo>
                    <a:pt x="19567" y="56930"/>
                  </a:lnTo>
                  <a:lnTo>
                    <a:pt x="19628" y="57418"/>
                  </a:lnTo>
                  <a:lnTo>
                    <a:pt x="19689" y="57844"/>
                  </a:lnTo>
                  <a:lnTo>
                    <a:pt x="19872" y="58210"/>
                  </a:lnTo>
                  <a:lnTo>
                    <a:pt x="19933" y="58454"/>
                  </a:lnTo>
                  <a:lnTo>
                    <a:pt x="19933" y="58698"/>
                  </a:lnTo>
                  <a:lnTo>
                    <a:pt x="19933" y="59246"/>
                  </a:lnTo>
                  <a:lnTo>
                    <a:pt x="19872" y="60283"/>
                  </a:lnTo>
                  <a:lnTo>
                    <a:pt x="19750" y="61319"/>
                  </a:lnTo>
                  <a:lnTo>
                    <a:pt x="19689" y="62843"/>
                  </a:lnTo>
                  <a:lnTo>
                    <a:pt x="19628" y="64305"/>
                  </a:lnTo>
                  <a:lnTo>
                    <a:pt x="19628" y="65281"/>
                  </a:lnTo>
                  <a:lnTo>
                    <a:pt x="19628" y="66195"/>
                  </a:lnTo>
                  <a:lnTo>
                    <a:pt x="19750" y="68267"/>
                  </a:lnTo>
                  <a:lnTo>
                    <a:pt x="19811" y="69486"/>
                  </a:lnTo>
                  <a:lnTo>
                    <a:pt x="19750" y="70645"/>
                  </a:lnTo>
                  <a:lnTo>
                    <a:pt x="19506" y="73022"/>
                  </a:lnTo>
                  <a:lnTo>
                    <a:pt x="19323" y="70888"/>
                  </a:lnTo>
                  <a:lnTo>
                    <a:pt x="19262" y="69791"/>
                  </a:lnTo>
                  <a:lnTo>
                    <a:pt x="19262" y="68694"/>
                  </a:lnTo>
                  <a:lnTo>
                    <a:pt x="19323" y="67658"/>
                  </a:lnTo>
                  <a:lnTo>
                    <a:pt x="19384" y="66561"/>
                  </a:lnTo>
                  <a:lnTo>
                    <a:pt x="19445" y="65464"/>
                  </a:lnTo>
                  <a:lnTo>
                    <a:pt x="19445" y="64366"/>
                  </a:lnTo>
                  <a:lnTo>
                    <a:pt x="19384" y="62599"/>
                  </a:lnTo>
                  <a:lnTo>
                    <a:pt x="19323" y="61745"/>
                  </a:lnTo>
                  <a:lnTo>
                    <a:pt x="19262" y="60831"/>
                  </a:lnTo>
                  <a:lnTo>
                    <a:pt x="19140" y="59612"/>
                  </a:lnTo>
                  <a:lnTo>
                    <a:pt x="19079" y="59002"/>
                  </a:lnTo>
                  <a:lnTo>
                    <a:pt x="19079" y="58698"/>
                  </a:lnTo>
                  <a:lnTo>
                    <a:pt x="19140" y="58393"/>
                  </a:lnTo>
                  <a:lnTo>
                    <a:pt x="19262" y="57844"/>
                  </a:lnTo>
                  <a:lnTo>
                    <a:pt x="19445" y="57235"/>
                  </a:lnTo>
                  <a:lnTo>
                    <a:pt x="19445" y="56625"/>
                  </a:lnTo>
                  <a:lnTo>
                    <a:pt x="19445" y="56016"/>
                  </a:lnTo>
                  <a:lnTo>
                    <a:pt x="19384" y="55345"/>
                  </a:lnTo>
                  <a:lnTo>
                    <a:pt x="19384" y="54614"/>
                  </a:lnTo>
                  <a:lnTo>
                    <a:pt x="19506" y="53273"/>
                  </a:lnTo>
                  <a:close/>
                  <a:moveTo>
                    <a:pt x="21883" y="10118"/>
                  </a:moveTo>
                  <a:lnTo>
                    <a:pt x="22066" y="12191"/>
                  </a:lnTo>
                  <a:lnTo>
                    <a:pt x="22066" y="12313"/>
                  </a:lnTo>
                  <a:lnTo>
                    <a:pt x="22127" y="12434"/>
                  </a:lnTo>
                  <a:lnTo>
                    <a:pt x="22371" y="12617"/>
                  </a:lnTo>
                  <a:lnTo>
                    <a:pt x="22676" y="12739"/>
                  </a:lnTo>
                  <a:lnTo>
                    <a:pt x="23224" y="13105"/>
                  </a:lnTo>
                  <a:lnTo>
                    <a:pt x="24321" y="13836"/>
                  </a:lnTo>
                  <a:lnTo>
                    <a:pt x="22493" y="14141"/>
                  </a:lnTo>
                  <a:lnTo>
                    <a:pt x="22493" y="14141"/>
                  </a:lnTo>
                  <a:lnTo>
                    <a:pt x="24138" y="14080"/>
                  </a:lnTo>
                  <a:lnTo>
                    <a:pt x="25784" y="14080"/>
                  </a:lnTo>
                  <a:lnTo>
                    <a:pt x="26637" y="14141"/>
                  </a:lnTo>
                  <a:lnTo>
                    <a:pt x="27491" y="14324"/>
                  </a:lnTo>
                  <a:lnTo>
                    <a:pt x="27918" y="14446"/>
                  </a:lnTo>
                  <a:lnTo>
                    <a:pt x="28344" y="14629"/>
                  </a:lnTo>
                  <a:lnTo>
                    <a:pt x="28710" y="14812"/>
                  </a:lnTo>
                  <a:lnTo>
                    <a:pt x="29076" y="15055"/>
                  </a:lnTo>
                  <a:lnTo>
                    <a:pt x="29319" y="15421"/>
                  </a:lnTo>
                  <a:lnTo>
                    <a:pt x="29624" y="15787"/>
                  </a:lnTo>
                  <a:lnTo>
                    <a:pt x="30051" y="16518"/>
                  </a:lnTo>
                  <a:lnTo>
                    <a:pt x="30417" y="17311"/>
                  </a:lnTo>
                  <a:lnTo>
                    <a:pt x="30539" y="17676"/>
                  </a:lnTo>
                  <a:lnTo>
                    <a:pt x="30599" y="18103"/>
                  </a:lnTo>
                  <a:lnTo>
                    <a:pt x="30660" y="19017"/>
                  </a:lnTo>
                  <a:lnTo>
                    <a:pt x="30660" y="19932"/>
                  </a:lnTo>
                  <a:lnTo>
                    <a:pt x="30599" y="20846"/>
                  </a:lnTo>
                  <a:lnTo>
                    <a:pt x="30599" y="21151"/>
                  </a:lnTo>
                  <a:lnTo>
                    <a:pt x="30660" y="21455"/>
                  </a:lnTo>
                  <a:lnTo>
                    <a:pt x="31026" y="23345"/>
                  </a:lnTo>
                  <a:lnTo>
                    <a:pt x="31270" y="25235"/>
                  </a:lnTo>
                  <a:lnTo>
                    <a:pt x="31331" y="26149"/>
                  </a:lnTo>
                  <a:lnTo>
                    <a:pt x="31331" y="27063"/>
                  </a:lnTo>
                  <a:lnTo>
                    <a:pt x="31392" y="27429"/>
                  </a:lnTo>
                  <a:lnTo>
                    <a:pt x="31514" y="27795"/>
                  </a:lnTo>
                  <a:lnTo>
                    <a:pt x="31697" y="28160"/>
                  </a:lnTo>
                  <a:lnTo>
                    <a:pt x="31879" y="28465"/>
                  </a:lnTo>
                  <a:lnTo>
                    <a:pt x="32123" y="28770"/>
                  </a:lnTo>
                  <a:lnTo>
                    <a:pt x="32306" y="29136"/>
                  </a:lnTo>
                  <a:lnTo>
                    <a:pt x="32611" y="29928"/>
                  </a:lnTo>
                  <a:lnTo>
                    <a:pt x="32916" y="30781"/>
                  </a:lnTo>
                  <a:lnTo>
                    <a:pt x="33220" y="31696"/>
                  </a:lnTo>
                  <a:lnTo>
                    <a:pt x="33342" y="32366"/>
                  </a:lnTo>
                  <a:lnTo>
                    <a:pt x="33525" y="33097"/>
                  </a:lnTo>
                  <a:lnTo>
                    <a:pt x="33708" y="34499"/>
                  </a:lnTo>
                  <a:lnTo>
                    <a:pt x="33830" y="35536"/>
                  </a:lnTo>
                  <a:lnTo>
                    <a:pt x="34074" y="36511"/>
                  </a:lnTo>
                  <a:lnTo>
                    <a:pt x="34379" y="37547"/>
                  </a:lnTo>
                  <a:lnTo>
                    <a:pt x="34805" y="38461"/>
                  </a:lnTo>
                  <a:lnTo>
                    <a:pt x="34440" y="38522"/>
                  </a:lnTo>
                  <a:lnTo>
                    <a:pt x="34257" y="38644"/>
                  </a:lnTo>
                  <a:lnTo>
                    <a:pt x="34196" y="38705"/>
                  </a:lnTo>
                  <a:lnTo>
                    <a:pt x="34135" y="38827"/>
                  </a:lnTo>
                  <a:lnTo>
                    <a:pt x="34257" y="38888"/>
                  </a:lnTo>
                  <a:lnTo>
                    <a:pt x="34500" y="38827"/>
                  </a:lnTo>
                  <a:lnTo>
                    <a:pt x="34927" y="38705"/>
                  </a:lnTo>
                  <a:lnTo>
                    <a:pt x="35354" y="38705"/>
                  </a:lnTo>
                  <a:lnTo>
                    <a:pt x="35720" y="38766"/>
                  </a:lnTo>
                  <a:lnTo>
                    <a:pt x="36085" y="39010"/>
                  </a:lnTo>
                  <a:lnTo>
                    <a:pt x="36512" y="39376"/>
                  </a:lnTo>
                  <a:lnTo>
                    <a:pt x="36878" y="39802"/>
                  </a:lnTo>
                  <a:lnTo>
                    <a:pt x="37609" y="40717"/>
                  </a:lnTo>
                  <a:lnTo>
                    <a:pt x="37975" y="41143"/>
                  </a:lnTo>
                  <a:lnTo>
                    <a:pt x="38402" y="41509"/>
                  </a:lnTo>
                  <a:lnTo>
                    <a:pt x="38706" y="41753"/>
                  </a:lnTo>
                  <a:lnTo>
                    <a:pt x="38767" y="41814"/>
                  </a:lnTo>
                  <a:lnTo>
                    <a:pt x="38767" y="41875"/>
                  </a:lnTo>
                  <a:lnTo>
                    <a:pt x="38767" y="41936"/>
                  </a:lnTo>
                  <a:lnTo>
                    <a:pt x="38645" y="41997"/>
                  </a:lnTo>
                  <a:lnTo>
                    <a:pt x="38280" y="41997"/>
                  </a:lnTo>
                  <a:lnTo>
                    <a:pt x="37914" y="41875"/>
                  </a:lnTo>
                  <a:lnTo>
                    <a:pt x="37609" y="41753"/>
                  </a:lnTo>
                  <a:lnTo>
                    <a:pt x="37426" y="41570"/>
                  </a:lnTo>
                  <a:lnTo>
                    <a:pt x="37000" y="41204"/>
                  </a:lnTo>
                  <a:lnTo>
                    <a:pt x="36878" y="41082"/>
                  </a:lnTo>
                  <a:lnTo>
                    <a:pt x="36634" y="41021"/>
                  </a:lnTo>
                  <a:lnTo>
                    <a:pt x="36451" y="40960"/>
                  </a:lnTo>
                  <a:lnTo>
                    <a:pt x="36390" y="41021"/>
                  </a:lnTo>
                  <a:lnTo>
                    <a:pt x="36390" y="41143"/>
                  </a:lnTo>
                  <a:lnTo>
                    <a:pt x="36390" y="41326"/>
                  </a:lnTo>
                  <a:lnTo>
                    <a:pt x="36451" y="41570"/>
                  </a:lnTo>
                  <a:lnTo>
                    <a:pt x="36695" y="42119"/>
                  </a:lnTo>
                  <a:lnTo>
                    <a:pt x="37000" y="42667"/>
                  </a:lnTo>
                  <a:lnTo>
                    <a:pt x="37609" y="43764"/>
                  </a:lnTo>
                  <a:lnTo>
                    <a:pt x="37792" y="44069"/>
                  </a:lnTo>
                  <a:lnTo>
                    <a:pt x="37914" y="44191"/>
                  </a:lnTo>
                  <a:lnTo>
                    <a:pt x="37914" y="44374"/>
                  </a:lnTo>
                  <a:lnTo>
                    <a:pt x="37914" y="44496"/>
                  </a:lnTo>
                  <a:lnTo>
                    <a:pt x="37853" y="44557"/>
                  </a:lnTo>
                  <a:lnTo>
                    <a:pt x="37792" y="44557"/>
                  </a:lnTo>
                  <a:lnTo>
                    <a:pt x="37670" y="44496"/>
                  </a:lnTo>
                  <a:lnTo>
                    <a:pt x="37487" y="44374"/>
                  </a:lnTo>
                  <a:lnTo>
                    <a:pt x="37365" y="44252"/>
                  </a:lnTo>
                  <a:lnTo>
                    <a:pt x="36817" y="43399"/>
                  </a:lnTo>
                  <a:lnTo>
                    <a:pt x="36512" y="42972"/>
                  </a:lnTo>
                  <a:lnTo>
                    <a:pt x="36207" y="42606"/>
                  </a:lnTo>
                  <a:lnTo>
                    <a:pt x="36024" y="42545"/>
                  </a:lnTo>
                  <a:lnTo>
                    <a:pt x="35902" y="42484"/>
                  </a:lnTo>
                  <a:lnTo>
                    <a:pt x="35781" y="42606"/>
                  </a:lnTo>
                  <a:lnTo>
                    <a:pt x="35720" y="42789"/>
                  </a:lnTo>
                  <a:lnTo>
                    <a:pt x="35781" y="43094"/>
                  </a:lnTo>
                  <a:lnTo>
                    <a:pt x="35841" y="43399"/>
                  </a:lnTo>
                  <a:lnTo>
                    <a:pt x="36268" y="44496"/>
                  </a:lnTo>
                  <a:lnTo>
                    <a:pt x="36390" y="44861"/>
                  </a:lnTo>
                  <a:lnTo>
                    <a:pt x="36512" y="45288"/>
                  </a:lnTo>
                  <a:lnTo>
                    <a:pt x="36512" y="45471"/>
                  </a:lnTo>
                  <a:lnTo>
                    <a:pt x="36451" y="45593"/>
                  </a:lnTo>
                  <a:lnTo>
                    <a:pt x="36390" y="45654"/>
                  </a:lnTo>
                  <a:lnTo>
                    <a:pt x="36329" y="45715"/>
                  </a:lnTo>
                  <a:lnTo>
                    <a:pt x="36268" y="45654"/>
                  </a:lnTo>
                  <a:lnTo>
                    <a:pt x="36207" y="45593"/>
                  </a:lnTo>
                  <a:lnTo>
                    <a:pt x="36085" y="45410"/>
                  </a:lnTo>
                  <a:lnTo>
                    <a:pt x="35963" y="45166"/>
                  </a:lnTo>
                  <a:lnTo>
                    <a:pt x="35781" y="44739"/>
                  </a:lnTo>
                  <a:lnTo>
                    <a:pt x="35354" y="43642"/>
                  </a:lnTo>
                  <a:lnTo>
                    <a:pt x="35232" y="43216"/>
                  </a:lnTo>
                  <a:lnTo>
                    <a:pt x="35110" y="42972"/>
                  </a:lnTo>
                  <a:lnTo>
                    <a:pt x="35049" y="42911"/>
                  </a:lnTo>
                  <a:lnTo>
                    <a:pt x="34866" y="42911"/>
                  </a:lnTo>
                  <a:lnTo>
                    <a:pt x="34805" y="42972"/>
                  </a:lnTo>
                  <a:lnTo>
                    <a:pt x="34744" y="43216"/>
                  </a:lnTo>
                  <a:lnTo>
                    <a:pt x="34744" y="43642"/>
                  </a:lnTo>
                  <a:lnTo>
                    <a:pt x="34805" y="44739"/>
                  </a:lnTo>
                  <a:lnTo>
                    <a:pt x="34866" y="45166"/>
                  </a:lnTo>
                  <a:lnTo>
                    <a:pt x="34805" y="45410"/>
                  </a:lnTo>
                  <a:lnTo>
                    <a:pt x="34744" y="45593"/>
                  </a:lnTo>
                  <a:lnTo>
                    <a:pt x="34622" y="45654"/>
                  </a:lnTo>
                  <a:lnTo>
                    <a:pt x="34561" y="45593"/>
                  </a:lnTo>
                  <a:lnTo>
                    <a:pt x="34440" y="45349"/>
                  </a:lnTo>
                  <a:lnTo>
                    <a:pt x="34379" y="44800"/>
                  </a:lnTo>
                  <a:lnTo>
                    <a:pt x="34318" y="44130"/>
                  </a:lnTo>
                  <a:lnTo>
                    <a:pt x="34318" y="43825"/>
                  </a:lnTo>
                  <a:lnTo>
                    <a:pt x="34196" y="43338"/>
                  </a:lnTo>
                  <a:lnTo>
                    <a:pt x="34135" y="43094"/>
                  </a:lnTo>
                  <a:lnTo>
                    <a:pt x="34074" y="42911"/>
                  </a:lnTo>
                  <a:lnTo>
                    <a:pt x="33891" y="42850"/>
                  </a:lnTo>
                  <a:lnTo>
                    <a:pt x="33769" y="42911"/>
                  </a:lnTo>
                  <a:lnTo>
                    <a:pt x="33647" y="42972"/>
                  </a:lnTo>
                  <a:lnTo>
                    <a:pt x="33647" y="43094"/>
                  </a:lnTo>
                  <a:lnTo>
                    <a:pt x="33586" y="43338"/>
                  </a:lnTo>
                  <a:lnTo>
                    <a:pt x="33647" y="43825"/>
                  </a:lnTo>
                  <a:lnTo>
                    <a:pt x="33647" y="44252"/>
                  </a:lnTo>
                  <a:lnTo>
                    <a:pt x="33647" y="44618"/>
                  </a:lnTo>
                  <a:lnTo>
                    <a:pt x="33647" y="44800"/>
                  </a:lnTo>
                  <a:lnTo>
                    <a:pt x="33586" y="44983"/>
                  </a:lnTo>
                  <a:lnTo>
                    <a:pt x="33525" y="45044"/>
                  </a:lnTo>
                  <a:lnTo>
                    <a:pt x="33464" y="44983"/>
                  </a:lnTo>
                  <a:lnTo>
                    <a:pt x="33403" y="44922"/>
                  </a:lnTo>
                  <a:lnTo>
                    <a:pt x="33281" y="44679"/>
                  </a:lnTo>
                  <a:lnTo>
                    <a:pt x="33281" y="44435"/>
                  </a:lnTo>
                  <a:lnTo>
                    <a:pt x="33220" y="43886"/>
                  </a:lnTo>
                  <a:lnTo>
                    <a:pt x="33099" y="42667"/>
                  </a:lnTo>
                  <a:lnTo>
                    <a:pt x="33099" y="42423"/>
                  </a:lnTo>
                  <a:lnTo>
                    <a:pt x="33038" y="42240"/>
                  </a:lnTo>
                  <a:lnTo>
                    <a:pt x="32794" y="41509"/>
                  </a:lnTo>
                  <a:lnTo>
                    <a:pt x="32550" y="40717"/>
                  </a:lnTo>
                  <a:lnTo>
                    <a:pt x="32489" y="40412"/>
                  </a:lnTo>
                  <a:lnTo>
                    <a:pt x="32489" y="40046"/>
                  </a:lnTo>
                  <a:lnTo>
                    <a:pt x="32489" y="39863"/>
                  </a:lnTo>
                  <a:lnTo>
                    <a:pt x="32550" y="39741"/>
                  </a:lnTo>
                  <a:lnTo>
                    <a:pt x="32672" y="39619"/>
                  </a:lnTo>
                  <a:lnTo>
                    <a:pt x="32794" y="39498"/>
                  </a:lnTo>
                  <a:lnTo>
                    <a:pt x="32916" y="39437"/>
                  </a:lnTo>
                  <a:lnTo>
                    <a:pt x="32916" y="39376"/>
                  </a:lnTo>
                  <a:lnTo>
                    <a:pt x="32916" y="39315"/>
                  </a:lnTo>
                  <a:lnTo>
                    <a:pt x="32794" y="39254"/>
                  </a:lnTo>
                  <a:lnTo>
                    <a:pt x="32672" y="39254"/>
                  </a:lnTo>
                  <a:lnTo>
                    <a:pt x="32489" y="39376"/>
                  </a:lnTo>
                  <a:lnTo>
                    <a:pt x="32123" y="38400"/>
                  </a:lnTo>
                  <a:lnTo>
                    <a:pt x="31697" y="37364"/>
                  </a:lnTo>
                  <a:lnTo>
                    <a:pt x="30721" y="35414"/>
                  </a:lnTo>
                  <a:lnTo>
                    <a:pt x="29807" y="33463"/>
                  </a:lnTo>
                  <a:lnTo>
                    <a:pt x="29380" y="32488"/>
                  </a:lnTo>
                  <a:lnTo>
                    <a:pt x="29015" y="31452"/>
                  </a:lnTo>
                  <a:lnTo>
                    <a:pt x="28710" y="30355"/>
                  </a:lnTo>
                  <a:lnTo>
                    <a:pt x="28466" y="29257"/>
                  </a:lnTo>
                  <a:lnTo>
                    <a:pt x="28161" y="28160"/>
                  </a:lnTo>
                  <a:lnTo>
                    <a:pt x="27796" y="27063"/>
                  </a:lnTo>
                  <a:lnTo>
                    <a:pt x="27064" y="25356"/>
                  </a:lnTo>
                  <a:lnTo>
                    <a:pt x="27064" y="25174"/>
                  </a:lnTo>
                  <a:lnTo>
                    <a:pt x="27064" y="24991"/>
                  </a:lnTo>
                  <a:lnTo>
                    <a:pt x="27125" y="24747"/>
                  </a:lnTo>
                  <a:lnTo>
                    <a:pt x="27247" y="24625"/>
                  </a:lnTo>
                  <a:lnTo>
                    <a:pt x="27369" y="24503"/>
                  </a:lnTo>
                  <a:lnTo>
                    <a:pt x="27552" y="24259"/>
                  </a:lnTo>
                  <a:lnTo>
                    <a:pt x="27674" y="23955"/>
                  </a:lnTo>
                  <a:lnTo>
                    <a:pt x="27796" y="23345"/>
                  </a:lnTo>
                  <a:lnTo>
                    <a:pt x="27857" y="22735"/>
                  </a:lnTo>
                  <a:lnTo>
                    <a:pt x="27857" y="22126"/>
                  </a:lnTo>
                  <a:lnTo>
                    <a:pt x="27735" y="21455"/>
                  </a:lnTo>
                  <a:lnTo>
                    <a:pt x="27613" y="20846"/>
                  </a:lnTo>
                  <a:lnTo>
                    <a:pt x="27491" y="20541"/>
                  </a:lnTo>
                  <a:lnTo>
                    <a:pt x="27430" y="20236"/>
                  </a:lnTo>
                  <a:lnTo>
                    <a:pt x="27491" y="19566"/>
                  </a:lnTo>
                  <a:lnTo>
                    <a:pt x="27369" y="20175"/>
                  </a:lnTo>
                  <a:lnTo>
                    <a:pt x="27369" y="20358"/>
                  </a:lnTo>
                  <a:lnTo>
                    <a:pt x="27430" y="20602"/>
                  </a:lnTo>
                  <a:lnTo>
                    <a:pt x="27491" y="21212"/>
                  </a:lnTo>
                  <a:lnTo>
                    <a:pt x="27552" y="21821"/>
                  </a:lnTo>
                  <a:lnTo>
                    <a:pt x="27613" y="22370"/>
                  </a:lnTo>
                  <a:lnTo>
                    <a:pt x="27552" y="22979"/>
                  </a:lnTo>
                  <a:lnTo>
                    <a:pt x="27430" y="23589"/>
                  </a:lnTo>
                  <a:lnTo>
                    <a:pt x="27369" y="23833"/>
                  </a:lnTo>
                  <a:lnTo>
                    <a:pt x="27186" y="24076"/>
                  </a:lnTo>
                  <a:lnTo>
                    <a:pt x="27064" y="24320"/>
                  </a:lnTo>
                  <a:lnTo>
                    <a:pt x="26820" y="24503"/>
                  </a:lnTo>
                  <a:lnTo>
                    <a:pt x="26637" y="24686"/>
                  </a:lnTo>
                  <a:lnTo>
                    <a:pt x="26394" y="24808"/>
                  </a:lnTo>
                  <a:lnTo>
                    <a:pt x="25845" y="24991"/>
                  </a:lnTo>
                  <a:lnTo>
                    <a:pt x="25297" y="25052"/>
                  </a:lnTo>
                  <a:lnTo>
                    <a:pt x="24016" y="25235"/>
                  </a:lnTo>
                  <a:lnTo>
                    <a:pt x="23468" y="25295"/>
                  </a:lnTo>
                  <a:lnTo>
                    <a:pt x="22797" y="25295"/>
                  </a:lnTo>
                  <a:lnTo>
                    <a:pt x="22676" y="25235"/>
                  </a:lnTo>
                  <a:lnTo>
                    <a:pt x="22493" y="25174"/>
                  </a:lnTo>
                  <a:lnTo>
                    <a:pt x="22249" y="24991"/>
                  </a:lnTo>
                  <a:lnTo>
                    <a:pt x="21639" y="24625"/>
                  </a:lnTo>
                  <a:lnTo>
                    <a:pt x="20359" y="23894"/>
                  </a:lnTo>
                  <a:lnTo>
                    <a:pt x="21883" y="24991"/>
                  </a:lnTo>
                  <a:lnTo>
                    <a:pt x="22249" y="25295"/>
                  </a:lnTo>
                  <a:lnTo>
                    <a:pt x="22432" y="25417"/>
                  </a:lnTo>
                  <a:lnTo>
                    <a:pt x="22676" y="25539"/>
                  </a:lnTo>
                  <a:lnTo>
                    <a:pt x="22797" y="25600"/>
                  </a:lnTo>
                  <a:lnTo>
                    <a:pt x="23346" y="25600"/>
                  </a:lnTo>
                  <a:lnTo>
                    <a:pt x="24260" y="25539"/>
                  </a:lnTo>
                  <a:lnTo>
                    <a:pt x="25175" y="25417"/>
                  </a:lnTo>
                  <a:lnTo>
                    <a:pt x="26028" y="25295"/>
                  </a:lnTo>
                  <a:lnTo>
                    <a:pt x="26455" y="25174"/>
                  </a:lnTo>
                  <a:lnTo>
                    <a:pt x="26820" y="24991"/>
                  </a:lnTo>
                  <a:lnTo>
                    <a:pt x="26698" y="25539"/>
                  </a:lnTo>
                  <a:lnTo>
                    <a:pt x="25845" y="28099"/>
                  </a:lnTo>
                  <a:lnTo>
                    <a:pt x="25784" y="28282"/>
                  </a:lnTo>
                  <a:lnTo>
                    <a:pt x="25723" y="28709"/>
                  </a:lnTo>
                  <a:lnTo>
                    <a:pt x="25784" y="30416"/>
                  </a:lnTo>
                  <a:lnTo>
                    <a:pt x="25784" y="32610"/>
                  </a:lnTo>
                  <a:lnTo>
                    <a:pt x="25784" y="32976"/>
                  </a:lnTo>
                  <a:lnTo>
                    <a:pt x="25723" y="33280"/>
                  </a:lnTo>
                  <a:lnTo>
                    <a:pt x="25723" y="33585"/>
                  </a:lnTo>
                  <a:lnTo>
                    <a:pt x="25723" y="33890"/>
                  </a:lnTo>
                  <a:lnTo>
                    <a:pt x="25845" y="34195"/>
                  </a:lnTo>
                  <a:lnTo>
                    <a:pt x="26028" y="35109"/>
                  </a:lnTo>
                  <a:lnTo>
                    <a:pt x="26333" y="36877"/>
                  </a:lnTo>
                  <a:lnTo>
                    <a:pt x="26455" y="37730"/>
                  </a:lnTo>
                  <a:lnTo>
                    <a:pt x="26516" y="38644"/>
                  </a:lnTo>
                  <a:lnTo>
                    <a:pt x="26516" y="40412"/>
                  </a:lnTo>
                  <a:lnTo>
                    <a:pt x="26455" y="42240"/>
                  </a:lnTo>
                  <a:lnTo>
                    <a:pt x="26394" y="44008"/>
                  </a:lnTo>
                  <a:lnTo>
                    <a:pt x="26272" y="45776"/>
                  </a:lnTo>
                  <a:lnTo>
                    <a:pt x="26028" y="47543"/>
                  </a:lnTo>
                  <a:lnTo>
                    <a:pt x="25784" y="49311"/>
                  </a:lnTo>
                  <a:lnTo>
                    <a:pt x="25479" y="51079"/>
                  </a:lnTo>
                  <a:lnTo>
                    <a:pt x="25053" y="52846"/>
                  </a:lnTo>
                  <a:lnTo>
                    <a:pt x="24565" y="54553"/>
                  </a:lnTo>
                  <a:lnTo>
                    <a:pt x="24382" y="55406"/>
                  </a:lnTo>
                  <a:lnTo>
                    <a:pt x="24260" y="56260"/>
                  </a:lnTo>
                  <a:lnTo>
                    <a:pt x="24260" y="57235"/>
                  </a:lnTo>
                  <a:lnTo>
                    <a:pt x="24321" y="58210"/>
                  </a:lnTo>
                  <a:lnTo>
                    <a:pt x="24504" y="59063"/>
                  </a:lnTo>
                  <a:lnTo>
                    <a:pt x="24687" y="59917"/>
                  </a:lnTo>
                  <a:lnTo>
                    <a:pt x="24931" y="60770"/>
                  </a:lnTo>
                  <a:lnTo>
                    <a:pt x="25053" y="61684"/>
                  </a:lnTo>
                  <a:lnTo>
                    <a:pt x="25114" y="62538"/>
                  </a:lnTo>
                  <a:lnTo>
                    <a:pt x="25114" y="63391"/>
                  </a:lnTo>
                  <a:lnTo>
                    <a:pt x="24992" y="64244"/>
                  </a:lnTo>
                  <a:lnTo>
                    <a:pt x="24870" y="65098"/>
                  </a:lnTo>
                  <a:lnTo>
                    <a:pt x="24565" y="66317"/>
                  </a:lnTo>
                  <a:lnTo>
                    <a:pt x="24260" y="67475"/>
                  </a:lnTo>
                  <a:lnTo>
                    <a:pt x="23529" y="69791"/>
                  </a:lnTo>
                  <a:lnTo>
                    <a:pt x="22493" y="73326"/>
                  </a:lnTo>
                  <a:lnTo>
                    <a:pt x="22127" y="74789"/>
                  </a:lnTo>
                  <a:lnTo>
                    <a:pt x="22066" y="75216"/>
                  </a:lnTo>
                  <a:lnTo>
                    <a:pt x="22005" y="75460"/>
                  </a:lnTo>
                  <a:lnTo>
                    <a:pt x="22066" y="75704"/>
                  </a:lnTo>
                  <a:lnTo>
                    <a:pt x="22127" y="75947"/>
                  </a:lnTo>
                  <a:lnTo>
                    <a:pt x="22249" y="76252"/>
                  </a:lnTo>
                  <a:lnTo>
                    <a:pt x="22493" y="76740"/>
                  </a:lnTo>
                  <a:lnTo>
                    <a:pt x="22858" y="77410"/>
                  </a:lnTo>
                  <a:lnTo>
                    <a:pt x="23346" y="78081"/>
                  </a:lnTo>
                  <a:lnTo>
                    <a:pt x="23590" y="78386"/>
                  </a:lnTo>
                  <a:lnTo>
                    <a:pt x="23834" y="78568"/>
                  </a:lnTo>
                  <a:lnTo>
                    <a:pt x="24260" y="78873"/>
                  </a:lnTo>
                  <a:lnTo>
                    <a:pt x="24321" y="78995"/>
                  </a:lnTo>
                  <a:lnTo>
                    <a:pt x="24321" y="79056"/>
                  </a:lnTo>
                  <a:lnTo>
                    <a:pt x="24260" y="79117"/>
                  </a:lnTo>
                  <a:lnTo>
                    <a:pt x="24199" y="79178"/>
                  </a:lnTo>
                  <a:lnTo>
                    <a:pt x="23956" y="79239"/>
                  </a:lnTo>
                  <a:lnTo>
                    <a:pt x="23773" y="79300"/>
                  </a:lnTo>
                  <a:lnTo>
                    <a:pt x="22919" y="79483"/>
                  </a:lnTo>
                  <a:lnTo>
                    <a:pt x="22493" y="79544"/>
                  </a:lnTo>
                  <a:lnTo>
                    <a:pt x="22066" y="79605"/>
                  </a:lnTo>
                  <a:lnTo>
                    <a:pt x="21700" y="79544"/>
                  </a:lnTo>
                  <a:lnTo>
                    <a:pt x="21578" y="79422"/>
                  </a:lnTo>
                  <a:lnTo>
                    <a:pt x="21578" y="79300"/>
                  </a:lnTo>
                  <a:lnTo>
                    <a:pt x="21517" y="78995"/>
                  </a:lnTo>
                  <a:lnTo>
                    <a:pt x="21456" y="78873"/>
                  </a:lnTo>
                  <a:lnTo>
                    <a:pt x="21335" y="78751"/>
                  </a:lnTo>
                  <a:lnTo>
                    <a:pt x="21213" y="78751"/>
                  </a:lnTo>
                  <a:lnTo>
                    <a:pt x="21213" y="78873"/>
                  </a:lnTo>
                  <a:lnTo>
                    <a:pt x="21274" y="79117"/>
                  </a:lnTo>
                  <a:lnTo>
                    <a:pt x="21335" y="79422"/>
                  </a:lnTo>
                  <a:lnTo>
                    <a:pt x="21335" y="79605"/>
                  </a:lnTo>
                  <a:lnTo>
                    <a:pt x="21335" y="79727"/>
                  </a:lnTo>
                  <a:lnTo>
                    <a:pt x="21213" y="79848"/>
                  </a:lnTo>
                  <a:lnTo>
                    <a:pt x="21030" y="79909"/>
                  </a:lnTo>
                  <a:lnTo>
                    <a:pt x="20725" y="79970"/>
                  </a:lnTo>
                  <a:lnTo>
                    <a:pt x="20359" y="79970"/>
                  </a:lnTo>
                  <a:lnTo>
                    <a:pt x="20176" y="79909"/>
                  </a:lnTo>
                  <a:lnTo>
                    <a:pt x="19994" y="79848"/>
                  </a:lnTo>
                  <a:lnTo>
                    <a:pt x="19872" y="79666"/>
                  </a:lnTo>
                  <a:lnTo>
                    <a:pt x="19750" y="79422"/>
                  </a:lnTo>
                  <a:lnTo>
                    <a:pt x="19628" y="78995"/>
                  </a:lnTo>
                  <a:lnTo>
                    <a:pt x="19628" y="78507"/>
                  </a:lnTo>
                  <a:lnTo>
                    <a:pt x="19628" y="78020"/>
                  </a:lnTo>
                  <a:lnTo>
                    <a:pt x="19628" y="75582"/>
                  </a:lnTo>
                  <a:lnTo>
                    <a:pt x="19750" y="74119"/>
                  </a:lnTo>
                  <a:lnTo>
                    <a:pt x="19872" y="72656"/>
                  </a:lnTo>
                  <a:lnTo>
                    <a:pt x="19994" y="71193"/>
                  </a:lnTo>
                  <a:lnTo>
                    <a:pt x="20115" y="69669"/>
                  </a:lnTo>
                  <a:lnTo>
                    <a:pt x="20115" y="68816"/>
                  </a:lnTo>
                  <a:lnTo>
                    <a:pt x="20055" y="67963"/>
                  </a:lnTo>
                  <a:lnTo>
                    <a:pt x="19994" y="66195"/>
                  </a:lnTo>
                  <a:lnTo>
                    <a:pt x="19933" y="64915"/>
                  </a:lnTo>
                  <a:lnTo>
                    <a:pt x="19994" y="63696"/>
                  </a:lnTo>
                  <a:lnTo>
                    <a:pt x="20055" y="62172"/>
                  </a:lnTo>
                  <a:lnTo>
                    <a:pt x="20176" y="60587"/>
                  </a:lnTo>
                  <a:lnTo>
                    <a:pt x="20237" y="59734"/>
                  </a:lnTo>
                  <a:lnTo>
                    <a:pt x="20298" y="58820"/>
                  </a:lnTo>
                  <a:lnTo>
                    <a:pt x="20298" y="58515"/>
                  </a:lnTo>
                  <a:lnTo>
                    <a:pt x="20237" y="58271"/>
                  </a:lnTo>
                  <a:lnTo>
                    <a:pt x="20115" y="57905"/>
                  </a:lnTo>
                  <a:lnTo>
                    <a:pt x="19994" y="57540"/>
                  </a:lnTo>
                  <a:lnTo>
                    <a:pt x="19872" y="57113"/>
                  </a:lnTo>
                  <a:lnTo>
                    <a:pt x="19872" y="56625"/>
                  </a:lnTo>
                  <a:lnTo>
                    <a:pt x="19994" y="55772"/>
                  </a:lnTo>
                  <a:lnTo>
                    <a:pt x="19994" y="55345"/>
                  </a:lnTo>
                  <a:lnTo>
                    <a:pt x="19994" y="54919"/>
                  </a:lnTo>
                  <a:lnTo>
                    <a:pt x="19933" y="54065"/>
                  </a:lnTo>
                  <a:lnTo>
                    <a:pt x="19750" y="52359"/>
                  </a:lnTo>
                  <a:lnTo>
                    <a:pt x="19689" y="50652"/>
                  </a:lnTo>
                  <a:lnTo>
                    <a:pt x="19689" y="48275"/>
                  </a:lnTo>
                  <a:lnTo>
                    <a:pt x="19689" y="45898"/>
                  </a:lnTo>
                  <a:lnTo>
                    <a:pt x="19628" y="44130"/>
                  </a:lnTo>
                  <a:lnTo>
                    <a:pt x="19628" y="43338"/>
                  </a:lnTo>
                  <a:lnTo>
                    <a:pt x="19628" y="43155"/>
                  </a:lnTo>
                  <a:lnTo>
                    <a:pt x="19628" y="42911"/>
                  </a:lnTo>
                  <a:lnTo>
                    <a:pt x="19872" y="42911"/>
                  </a:lnTo>
                  <a:lnTo>
                    <a:pt x="20237" y="42789"/>
                  </a:lnTo>
                  <a:lnTo>
                    <a:pt x="20542" y="42667"/>
                  </a:lnTo>
                  <a:lnTo>
                    <a:pt x="20786" y="42423"/>
                  </a:lnTo>
                  <a:lnTo>
                    <a:pt x="20969" y="42119"/>
                  </a:lnTo>
                  <a:lnTo>
                    <a:pt x="21030" y="41814"/>
                  </a:lnTo>
                  <a:lnTo>
                    <a:pt x="21030" y="41509"/>
                  </a:lnTo>
                  <a:lnTo>
                    <a:pt x="20847" y="41936"/>
                  </a:lnTo>
                  <a:lnTo>
                    <a:pt x="20725" y="42119"/>
                  </a:lnTo>
                  <a:lnTo>
                    <a:pt x="20542" y="42301"/>
                  </a:lnTo>
                  <a:lnTo>
                    <a:pt x="20359" y="42423"/>
                  </a:lnTo>
                  <a:lnTo>
                    <a:pt x="20115" y="42484"/>
                  </a:lnTo>
                  <a:lnTo>
                    <a:pt x="19567" y="42545"/>
                  </a:lnTo>
                  <a:lnTo>
                    <a:pt x="19018" y="42484"/>
                  </a:lnTo>
                  <a:lnTo>
                    <a:pt x="18774" y="42423"/>
                  </a:lnTo>
                  <a:lnTo>
                    <a:pt x="18592" y="42301"/>
                  </a:lnTo>
                  <a:lnTo>
                    <a:pt x="18409" y="42119"/>
                  </a:lnTo>
                  <a:lnTo>
                    <a:pt x="18287" y="41936"/>
                  </a:lnTo>
                  <a:lnTo>
                    <a:pt x="18104" y="41509"/>
                  </a:lnTo>
                  <a:lnTo>
                    <a:pt x="18104" y="41753"/>
                  </a:lnTo>
                  <a:lnTo>
                    <a:pt x="18104" y="41997"/>
                  </a:lnTo>
                  <a:lnTo>
                    <a:pt x="18226" y="42240"/>
                  </a:lnTo>
                  <a:lnTo>
                    <a:pt x="18348" y="42484"/>
                  </a:lnTo>
                  <a:lnTo>
                    <a:pt x="18592" y="42667"/>
                  </a:lnTo>
                  <a:lnTo>
                    <a:pt x="18896" y="42789"/>
                  </a:lnTo>
                  <a:lnTo>
                    <a:pt x="19201" y="42850"/>
                  </a:lnTo>
                  <a:lnTo>
                    <a:pt x="19323" y="42911"/>
                  </a:lnTo>
                  <a:lnTo>
                    <a:pt x="19445" y="42911"/>
                  </a:lnTo>
                  <a:lnTo>
                    <a:pt x="19445" y="43033"/>
                  </a:lnTo>
                  <a:lnTo>
                    <a:pt x="19445" y="43094"/>
                  </a:lnTo>
                  <a:lnTo>
                    <a:pt x="19384" y="43642"/>
                  </a:lnTo>
                  <a:lnTo>
                    <a:pt x="19384" y="46324"/>
                  </a:lnTo>
                  <a:lnTo>
                    <a:pt x="19384" y="48458"/>
                  </a:lnTo>
                  <a:lnTo>
                    <a:pt x="19384" y="50652"/>
                  </a:lnTo>
                  <a:lnTo>
                    <a:pt x="19323" y="51993"/>
                  </a:lnTo>
                  <a:lnTo>
                    <a:pt x="19201" y="53395"/>
                  </a:lnTo>
                  <a:lnTo>
                    <a:pt x="19079" y="54858"/>
                  </a:lnTo>
                  <a:lnTo>
                    <a:pt x="19079" y="55528"/>
                  </a:lnTo>
                  <a:lnTo>
                    <a:pt x="19079" y="56260"/>
                  </a:lnTo>
                  <a:lnTo>
                    <a:pt x="19140" y="56930"/>
                  </a:lnTo>
                  <a:lnTo>
                    <a:pt x="19018" y="57662"/>
                  </a:lnTo>
                  <a:lnTo>
                    <a:pt x="18835" y="58149"/>
                  </a:lnTo>
                  <a:lnTo>
                    <a:pt x="18774" y="58393"/>
                  </a:lnTo>
                  <a:lnTo>
                    <a:pt x="18714" y="58637"/>
                  </a:lnTo>
                  <a:lnTo>
                    <a:pt x="18714" y="59368"/>
                  </a:lnTo>
                  <a:lnTo>
                    <a:pt x="18835" y="60100"/>
                  </a:lnTo>
                  <a:lnTo>
                    <a:pt x="18896" y="60831"/>
                  </a:lnTo>
                  <a:lnTo>
                    <a:pt x="18957" y="61563"/>
                  </a:lnTo>
                  <a:lnTo>
                    <a:pt x="19018" y="63818"/>
                  </a:lnTo>
                  <a:lnTo>
                    <a:pt x="19079" y="64854"/>
                  </a:lnTo>
                  <a:lnTo>
                    <a:pt x="19079" y="65829"/>
                  </a:lnTo>
                  <a:lnTo>
                    <a:pt x="19018" y="67292"/>
                  </a:lnTo>
                  <a:lnTo>
                    <a:pt x="18896" y="68755"/>
                  </a:lnTo>
                  <a:lnTo>
                    <a:pt x="18957" y="70218"/>
                  </a:lnTo>
                  <a:lnTo>
                    <a:pt x="19079" y="71681"/>
                  </a:lnTo>
                  <a:lnTo>
                    <a:pt x="19262" y="73144"/>
                  </a:lnTo>
                  <a:lnTo>
                    <a:pt x="19384" y="74606"/>
                  </a:lnTo>
                  <a:lnTo>
                    <a:pt x="19384" y="75886"/>
                  </a:lnTo>
                  <a:lnTo>
                    <a:pt x="19384" y="77959"/>
                  </a:lnTo>
                  <a:lnTo>
                    <a:pt x="19384" y="78873"/>
                  </a:lnTo>
                  <a:lnTo>
                    <a:pt x="19384" y="79178"/>
                  </a:lnTo>
                  <a:lnTo>
                    <a:pt x="19323" y="79422"/>
                  </a:lnTo>
                  <a:lnTo>
                    <a:pt x="19140" y="79727"/>
                  </a:lnTo>
                  <a:lnTo>
                    <a:pt x="18957" y="79909"/>
                  </a:lnTo>
                  <a:lnTo>
                    <a:pt x="18653" y="79970"/>
                  </a:lnTo>
                  <a:lnTo>
                    <a:pt x="18348" y="79970"/>
                  </a:lnTo>
                  <a:lnTo>
                    <a:pt x="18043" y="79909"/>
                  </a:lnTo>
                  <a:lnTo>
                    <a:pt x="17799" y="79787"/>
                  </a:lnTo>
                  <a:lnTo>
                    <a:pt x="17738" y="79666"/>
                  </a:lnTo>
                  <a:lnTo>
                    <a:pt x="17677" y="79605"/>
                  </a:lnTo>
                  <a:lnTo>
                    <a:pt x="17738" y="79361"/>
                  </a:lnTo>
                  <a:lnTo>
                    <a:pt x="17799" y="79056"/>
                  </a:lnTo>
                  <a:lnTo>
                    <a:pt x="17860" y="78934"/>
                  </a:lnTo>
                  <a:lnTo>
                    <a:pt x="17921" y="78873"/>
                  </a:lnTo>
                  <a:lnTo>
                    <a:pt x="17860" y="78812"/>
                  </a:lnTo>
                  <a:lnTo>
                    <a:pt x="17799" y="78751"/>
                  </a:lnTo>
                  <a:lnTo>
                    <a:pt x="17677" y="78751"/>
                  </a:lnTo>
                  <a:lnTo>
                    <a:pt x="17616" y="78812"/>
                  </a:lnTo>
                  <a:lnTo>
                    <a:pt x="17555" y="78995"/>
                  </a:lnTo>
                  <a:lnTo>
                    <a:pt x="17555" y="79178"/>
                  </a:lnTo>
                  <a:lnTo>
                    <a:pt x="17494" y="79300"/>
                  </a:lnTo>
                  <a:lnTo>
                    <a:pt x="17434" y="79483"/>
                  </a:lnTo>
                  <a:lnTo>
                    <a:pt x="17312" y="79544"/>
                  </a:lnTo>
                  <a:lnTo>
                    <a:pt x="17129" y="79605"/>
                  </a:lnTo>
                  <a:lnTo>
                    <a:pt x="16824" y="79605"/>
                  </a:lnTo>
                  <a:lnTo>
                    <a:pt x="16458" y="79544"/>
                  </a:lnTo>
                  <a:lnTo>
                    <a:pt x="16032" y="79483"/>
                  </a:lnTo>
                  <a:lnTo>
                    <a:pt x="15361" y="79361"/>
                  </a:lnTo>
                  <a:lnTo>
                    <a:pt x="14995" y="79239"/>
                  </a:lnTo>
                  <a:lnTo>
                    <a:pt x="14813" y="79178"/>
                  </a:lnTo>
                  <a:lnTo>
                    <a:pt x="14752" y="79117"/>
                  </a:lnTo>
                  <a:lnTo>
                    <a:pt x="14691" y="79056"/>
                  </a:lnTo>
                  <a:lnTo>
                    <a:pt x="14691" y="78934"/>
                  </a:lnTo>
                  <a:lnTo>
                    <a:pt x="14813" y="78873"/>
                  </a:lnTo>
                  <a:lnTo>
                    <a:pt x="14995" y="78751"/>
                  </a:lnTo>
                  <a:lnTo>
                    <a:pt x="15483" y="78386"/>
                  </a:lnTo>
                  <a:lnTo>
                    <a:pt x="15910" y="77898"/>
                  </a:lnTo>
                  <a:lnTo>
                    <a:pt x="16214" y="77349"/>
                  </a:lnTo>
                  <a:lnTo>
                    <a:pt x="16519" y="76801"/>
                  </a:lnTo>
                  <a:lnTo>
                    <a:pt x="16824" y="76252"/>
                  </a:lnTo>
                  <a:lnTo>
                    <a:pt x="17007" y="75765"/>
                  </a:lnTo>
                  <a:lnTo>
                    <a:pt x="17007" y="75399"/>
                  </a:lnTo>
                  <a:lnTo>
                    <a:pt x="16946" y="75033"/>
                  </a:lnTo>
                  <a:lnTo>
                    <a:pt x="16763" y="74058"/>
                  </a:lnTo>
                  <a:lnTo>
                    <a:pt x="16519" y="73144"/>
                  </a:lnTo>
                  <a:lnTo>
                    <a:pt x="15910" y="71315"/>
                  </a:lnTo>
                  <a:lnTo>
                    <a:pt x="15239" y="68938"/>
                  </a:lnTo>
                  <a:lnTo>
                    <a:pt x="14813" y="67536"/>
                  </a:lnTo>
                  <a:lnTo>
                    <a:pt x="14386" y="66073"/>
                  </a:lnTo>
                  <a:lnTo>
                    <a:pt x="14081" y="64610"/>
                  </a:lnTo>
                  <a:lnTo>
                    <a:pt x="13959" y="63879"/>
                  </a:lnTo>
                  <a:lnTo>
                    <a:pt x="13898" y="63147"/>
                  </a:lnTo>
                  <a:lnTo>
                    <a:pt x="13959" y="62355"/>
                  </a:lnTo>
                  <a:lnTo>
                    <a:pt x="14020" y="61623"/>
                  </a:lnTo>
                  <a:lnTo>
                    <a:pt x="14142" y="60831"/>
                  </a:lnTo>
                  <a:lnTo>
                    <a:pt x="14325" y="60100"/>
                  </a:lnTo>
                  <a:lnTo>
                    <a:pt x="14630" y="58698"/>
                  </a:lnTo>
                  <a:lnTo>
                    <a:pt x="14752" y="57966"/>
                  </a:lnTo>
                  <a:lnTo>
                    <a:pt x="14813" y="57235"/>
                  </a:lnTo>
                  <a:lnTo>
                    <a:pt x="14752" y="56686"/>
                  </a:lnTo>
                  <a:lnTo>
                    <a:pt x="14752" y="56077"/>
                  </a:lnTo>
                  <a:lnTo>
                    <a:pt x="14508" y="54919"/>
                  </a:lnTo>
                  <a:lnTo>
                    <a:pt x="14264" y="53761"/>
                  </a:lnTo>
                  <a:lnTo>
                    <a:pt x="13959" y="52602"/>
                  </a:lnTo>
                  <a:lnTo>
                    <a:pt x="13593" y="51079"/>
                  </a:lnTo>
                  <a:lnTo>
                    <a:pt x="13289" y="49555"/>
                  </a:lnTo>
                  <a:lnTo>
                    <a:pt x="13045" y="48031"/>
                  </a:lnTo>
                  <a:lnTo>
                    <a:pt x="12862" y="46446"/>
                  </a:lnTo>
                  <a:lnTo>
                    <a:pt x="12618" y="43399"/>
                  </a:lnTo>
                  <a:lnTo>
                    <a:pt x="12557" y="40290"/>
                  </a:lnTo>
                  <a:lnTo>
                    <a:pt x="12557" y="38766"/>
                  </a:lnTo>
                  <a:lnTo>
                    <a:pt x="12557" y="38035"/>
                  </a:lnTo>
                  <a:lnTo>
                    <a:pt x="12679" y="37242"/>
                  </a:lnTo>
                  <a:lnTo>
                    <a:pt x="12862" y="35658"/>
                  </a:lnTo>
                  <a:lnTo>
                    <a:pt x="13167" y="34134"/>
                  </a:lnTo>
                  <a:lnTo>
                    <a:pt x="13228" y="33890"/>
                  </a:lnTo>
                  <a:lnTo>
                    <a:pt x="13228" y="33585"/>
                  </a:lnTo>
                  <a:lnTo>
                    <a:pt x="13167" y="33280"/>
                  </a:lnTo>
                  <a:lnTo>
                    <a:pt x="13045" y="32976"/>
                  </a:lnTo>
                  <a:lnTo>
                    <a:pt x="13045" y="29379"/>
                  </a:lnTo>
                  <a:lnTo>
                    <a:pt x="13045" y="28587"/>
                  </a:lnTo>
                  <a:lnTo>
                    <a:pt x="12984" y="28343"/>
                  </a:lnTo>
                  <a:lnTo>
                    <a:pt x="12923" y="28038"/>
                  </a:lnTo>
                  <a:lnTo>
                    <a:pt x="12801" y="27673"/>
                  </a:lnTo>
                  <a:lnTo>
                    <a:pt x="12496" y="26576"/>
                  </a:lnTo>
                  <a:lnTo>
                    <a:pt x="12192" y="25600"/>
                  </a:lnTo>
                  <a:lnTo>
                    <a:pt x="12192" y="25235"/>
                  </a:lnTo>
                  <a:lnTo>
                    <a:pt x="12131" y="24930"/>
                  </a:lnTo>
                  <a:lnTo>
                    <a:pt x="12496" y="25113"/>
                  </a:lnTo>
                  <a:lnTo>
                    <a:pt x="12923" y="25235"/>
                  </a:lnTo>
                  <a:lnTo>
                    <a:pt x="13776" y="25417"/>
                  </a:lnTo>
                  <a:lnTo>
                    <a:pt x="14691" y="25539"/>
                  </a:lnTo>
                  <a:lnTo>
                    <a:pt x="15666" y="25600"/>
                  </a:lnTo>
                  <a:lnTo>
                    <a:pt x="16214" y="25600"/>
                  </a:lnTo>
                  <a:lnTo>
                    <a:pt x="16397" y="25539"/>
                  </a:lnTo>
                  <a:lnTo>
                    <a:pt x="16519" y="25478"/>
                  </a:lnTo>
                  <a:lnTo>
                    <a:pt x="16702" y="25356"/>
                  </a:lnTo>
                  <a:lnTo>
                    <a:pt x="17068" y="25052"/>
                  </a:lnTo>
                  <a:lnTo>
                    <a:pt x="18653" y="23894"/>
                  </a:lnTo>
                  <a:lnTo>
                    <a:pt x="18653" y="23894"/>
                  </a:lnTo>
                  <a:lnTo>
                    <a:pt x="16519" y="25113"/>
                  </a:lnTo>
                  <a:lnTo>
                    <a:pt x="16397" y="25235"/>
                  </a:lnTo>
                  <a:lnTo>
                    <a:pt x="16275" y="25295"/>
                  </a:lnTo>
                  <a:lnTo>
                    <a:pt x="15971" y="25295"/>
                  </a:lnTo>
                  <a:lnTo>
                    <a:pt x="15361" y="25235"/>
                  </a:lnTo>
                  <a:lnTo>
                    <a:pt x="14081" y="25113"/>
                  </a:lnTo>
                  <a:lnTo>
                    <a:pt x="13532" y="25052"/>
                  </a:lnTo>
                  <a:lnTo>
                    <a:pt x="12923" y="24930"/>
                  </a:lnTo>
                  <a:lnTo>
                    <a:pt x="12435" y="24686"/>
                  </a:lnTo>
                  <a:lnTo>
                    <a:pt x="12192" y="24503"/>
                  </a:lnTo>
                  <a:lnTo>
                    <a:pt x="11948" y="24320"/>
                  </a:lnTo>
                  <a:lnTo>
                    <a:pt x="11826" y="24076"/>
                  </a:lnTo>
                  <a:lnTo>
                    <a:pt x="11704" y="23833"/>
                  </a:lnTo>
                  <a:lnTo>
                    <a:pt x="11521" y="23284"/>
                  </a:lnTo>
                  <a:lnTo>
                    <a:pt x="11460" y="22735"/>
                  </a:lnTo>
                  <a:lnTo>
                    <a:pt x="11460" y="22126"/>
                  </a:lnTo>
                  <a:lnTo>
                    <a:pt x="11521" y="21455"/>
                  </a:lnTo>
                  <a:lnTo>
                    <a:pt x="11582" y="20785"/>
                  </a:lnTo>
                  <a:lnTo>
                    <a:pt x="11643" y="20541"/>
                  </a:lnTo>
                  <a:lnTo>
                    <a:pt x="11704" y="20297"/>
                  </a:lnTo>
                  <a:lnTo>
                    <a:pt x="11521" y="19566"/>
                  </a:lnTo>
                  <a:lnTo>
                    <a:pt x="11582" y="20114"/>
                  </a:lnTo>
                  <a:lnTo>
                    <a:pt x="11582" y="20419"/>
                  </a:lnTo>
                  <a:lnTo>
                    <a:pt x="11460" y="20724"/>
                  </a:lnTo>
                  <a:lnTo>
                    <a:pt x="11338" y="21212"/>
                  </a:lnTo>
                  <a:lnTo>
                    <a:pt x="11216" y="21760"/>
                  </a:lnTo>
                  <a:lnTo>
                    <a:pt x="11216" y="22309"/>
                  </a:lnTo>
                  <a:lnTo>
                    <a:pt x="11216" y="22918"/>
                  </a:lnTo>
                  <a:lnTo>
                    <a:pt x="11277" y="23467"/>
                  </a:lnTo>
                  <a:lnTo>
                    <a:pt x="11399" y="24015"/>
                  </a:lnTo>
                  <a:lnTo>
                    <a:pt x="11643" y="24442"/>
                  </a:lnTo>
                  <a:lnTo>
                    <a:pt x="11765" y="24564"/>
                  </a:lnTo>
                  <a:lnTo>
                    <a:pt x="11826" y="24747"/>
                  </a:lnTo>
                  <a:lnTo>
                    <a:pt x="11887" y="24991"/>
                  </a:lnTo>
                  <a:lnTo>
                    <a:pt x="11887" y="25235"/>
                  </a:lnTo>
                  <a:lnTo>
                    <a:pt x="11887" y="25478"/>
                  </a:lnTo>
                  <a:lnTo>
                    <a:pt x="11765" y="25722"/>
                  </a:lnTo>
                  <a:lnTo>
                    <a:pt x="11460" y="26515"/>
                  </a:lnTo>
                  <a:lnTo>
                    <a:pt x="11033" y="27612"/>
                  </a:lnTo>
                  <a:lnTo>
                    <a:pt x="10729" y="28648"/>
                  </a:lnTo>
                  <a:lnTo>
                    <a:pt x="10485" y="29745"/>
                  </a:lnTo>
                  <a:lnTo>
                    <a:pt x="10241" y="30842"/>
                  </a:lnTo>
                  <a:lnTo>
                    <a:pt x="9875" y="31939"/>
                  </a:lnTo>
                  <a:lnTo>
                    <a:pt x="9449" y="33037"/>
                  </a:lnTo>
                  <a:lnTo>
                    <a:pt x="8961" y="34134"/>
                  </a:lnTo>
                  <a:lnTo>
                    <a:pt x="8412" y="35170"/>
                  </a:lnTo>
                  <a:lnTo>
                    <a:pt x="7437" y="37242"/>
                  </a:lnTo>
                  <a:lnTo>
                    <a:pt x="6950" y="38278"/>
                  </a:lnTo>
                  <a:lnTo>
                    <a:pt x="6523" y="39376"/>
                  </a:lnTo>
                  <a:lnTo>
                    <a:pt x="6340" y="39254"/>
                  </a:lnTo>
                  <a:lnTo>
                    <a:pt x="6157" y="39254"/>
                  </a:lnTo>
                  <a:lnTo>
                    <a:pt x="6157" y="39315"/>
                  </a:lnTo>
                  <a:lnTo>
                    <a:pt x="6096" y="39376"/>
                  </a:lnTo>
                  <a:lnTo>
                    <a:pt x="6157" y="39437"/>
                  </a:lnTo>
                  <a:lnTo>
                    <a:pt x="6157" y="39498"/>
                  </a:lnTo>
                  <a:lnTo>
                    <a:pt x="6279" y="39498"/>
                  </a:lnTo>
                  <a:lnTo>
                    <a:pt x="6462" y="39619"/>
                  </a:lnTo>
                  <a:lnTo>
                    <a:pt x="6523" y="39802"/>
                  </a:lnTo>
                  <a:lnTo>
                    <a:pt x="6584" y="39985"/>
                  </a:lnTo>
                  <a:lnTo>
                    <a:pt x="6584" y="40229"/>
                  </a:lnTo>
                  <a:lnTo>
                    <a:pt x="6523" y="40717"/>
                  </a:lnTo>
                  <a:lnTo>
                    <a:pt x="6401" y="41204"/>
                  </a:lnTo>
                  <a:lnTo>
                    <a:pt x="6035" y="42119"/>
                  </a:lnTo>
                  <a:lnTo>
                    <a:pt x="5974" y="42301"/>
                  </a:lnTo>
                  <a:lnTo>
                    <a:pt x="5913" y="42545"/>
                  </a:lnTo>
                  <a:lnTo>
                    <a:pt x="5791" y="43886"/>
                  </a:lnTo>
                  <a:lnTo>
                    <a:pt x="5791" y="44496"/>
                  </a:lnTo>
                  <a:lnTo>
                    <a:pt x="5730" y="44800"/>
                  </a:lnTo>
                  <a:lnTo>
                    <a:pt x="5669" y="44922"/>
                  </a:lnTo>
                  <a:lnTo>
                    <a:pt x="5609" y="45044"/>
                  </a:lnTo>
                  <a:lnTo>
                    <a:pt x="5487" y="45044"/>
                  </a:lnTo>
                  <a:lnTo>
                    <a:pt x="5426" y="44983"/>
                  </a:lnTo>
                  <a:lnTo>
                    <a:pt x="5365" y="44800"/>
                  </a:lnTo>
                  <a:lnTo>
                    <a:pt x="5365" y="44374"/>
                  </a:lnTo>
                  <a:lnTo>
                    <a:pt x="5426" y="43764"/>
                  </a:lnTo>
                  <a:lnTo>
                    <a:pt x="5426" y="43459"/>
                  </a:lnTo>
                  <a:lnTo>
                    <a:pt x="5426" y="43216"/>
                  </a:lnTo>
                  <a:lnTo>
                    <a:pt x="5365" y="43033"/>
                  </a:lnTo>
                  <a:lnTo>
                    <a:pt x="5243" y="42911"/>
                  </a:lnTo>
                  <a:lnTo>
                    <a:pt x="5121" y="42850"/>
                  </a:lnTo>
                  <a:lnTo>
                    <a:pt x="4938" y="42972"/>
                  </a:lnTo>
                  <a:lnTo>
                    <a:pt x="4816" y="43216"/>
                  </a:lnTo>
                  <a:lnTo>
                    <a:pt x="4755" y="43459"/>
                  </a:lnTo>
                  <a:lnTo>
                    <a:pt x="4694" y="43947"/>
                  </a:lnTo>
                  <a:lnTo>
                    <a:pt x="4633" y="44800"/>
                  </a:lnTo>
                  <a:lnTo>
                    <a:pt x="4572" y="45349"/>
                  </a:lnTo>
                  <a:lnTo>
                    <a:pt x="4450" y="45593"/>
                  </a:lnTo>
                  <a:lnTo>
                    <a:pt x="4389" y="45654"/>
                  </a:lnTo>
                  <a:lnTo>
                    <a:pt x="4268" y="45532"/>
                  </a:lnTo>
                  <a:lnTo>
                    <a:pt x="4207" y="45349"/>
                  </a:lnTo>
                  <a:lnTo>
                    <a:pt x="4207" y="45105"/>
                  </a:lnTo>
                  <a:lnTo>
                    <a:pt x="4268" y="44374"/>
                  </a:lnTo>
                  <a:lnTo>
                    <a:pt x="4268" y="43825"/>
                  </a:lnTo>
                  <a:lnTo>
                    <a:pt x="4329" y="43277"/>
                  </a:lnTo>
                  <a:lnTo>
                    <a:pt x="4268" y="43094"/>
                  </a:lnTo>
                  <a:lnTo>
                    <a:pt x="4207" y="42972"/>
                  </a:lnTo>
                  <a:lnTo>
                    <a:pt x="4146" y="42911"/>
                  </a:lnTo>
                  <a:lnTo>
                    <a:pt x="4085" y="42911"/>
                  </a:lnTo>
                  <a:lnTo>
                    <a:pt x="3963" y="42972"/>
                  </a:lnTo>
                  <a:lnTo>
                    <a:pt x="3841" y="43155"/>
                  </a:lnTo>
                  <a:lnTo>
                    <a:pt x="3658" y="43642"/>
                  </a:lnTo>
                  <a:lnTo>
                    <a:pt x="3231" y="44861"/>
                  </a:lnTo>
                  <a:lnTo>
                    <a:pt x="2988" y="45349"/>
                  </a:lnTo>
                  <a:lnTo>
                    <a:pt x="2866" y="45593"/>
                  </a:lnTo>
                  <a:lnTo>
                    <a:pt x="2744" y="45654"/>
                  </a:lnTo>
                  <a:lnTo>
                    <a:pt x="2683" y="45715"/>
                  </a:lnTo>
                  <a:lnTo>
                    <a:pt x="2622" y="45654"/>
                  </a:lnTo>
                  <a:lnTo>
                    <a:pt x="2561" y="45593"/>
                  </a:lnTo>
                  <a:lnTo>
                    <a:pt x="2561" y="45410"/>
                  </a:lnTo>
                  <a:lnTo>
                    <a:pt x="2561" y="45105"/>
                  </a:lnTo>
                  <a:lnTo>
                    <a:pt x="2683" y="44739"/>
                  </a:lnTo>
                  <a:lnTo>
                    <a:pt x="2927" y="44069"/>
                  </a:lnTo>
                  <a:lnTo>
                    <a:pt x="3048" y="43703"/>
                  </a:lnTo>
                  <a:lnTo>
                    <a:pt x="3292" y="43094"/>
                  </a:lnTo>
                  <a:lnTo>
                    <a:pt x="3292" y="42728"/>
                  </a:lnTo>
                  <a:lnTo>
                    <a:pt x="3292" y="42606"/>
                  </a:lnTo>
                  <a:lnTo>
                    <a:pt x="3170" y="42484"/>
                  </a:lnTo>
                  <a:lnTo>
                    <a:pt x="3109" y="42484"/>
                  </a:lnTo>
                  <a:lnTo>
                    <a:pt x="2988" y="42545"/>
                  </a:lnTo>
                  <a:lnTo>
                    <a:pt x="2805" y="42728"/>
                  </a:lnTo>
                  <a:lnTo>
                    <a:pt x="2378" y="43216"/>
                  </a:lnTo>
                  <a:lnTo>
                    <a:pt x="2012" y="43703"/>
                  </a:lnTo>
                  <a:lnTo>
                    <a:pt x="1708" y="44191"/>
                  </a:lnTo>
                  <a:lnTo>
                    <a:pt x="1525" y="44435"/>
                  </a:lnTo>
                  <a:lnTo>
                    <a:pt x="1403" y="44496"/>
                  </a:lnTo>
                  <a:lnTo>
                    <a:pt x="1281" y="44557"/>
                  </a:lnTo>
                  <a:lnTo>
                    <a:pt x="1159" y="44557"/>
                  </a:lnTo>
                  <a:lnTo>
                    <a:pt x="1098" y="44496"/>
                  </a:lnTo>
                  <a:lnTo>
                    <a:pt x="1098" y="44374"/>
                  </a:lnTo>
                  <a:lnTo>
                    <a:pt x="1159" y="44252"/>
                  </a:lnTo>
                  <a:lnTo>
                    <a:pt x="1281" y="43947"/>
                  </a:lnTo>
                  <a:lnTo>
                    <a:pt x="1403" y="43825"/>
                  </a:lnTo>
                  <a:lnTo>
                    <a:pt x="1951" y="42789"/>
                  </a:lnTo>
                  <a:lnTo>
                    <a:pt x="2317" y="42119"/>
                  </a:lnTo>
                  <a:lnTo>
                    <a:pt x="2500" y="41753"/>
                  </a:lnTo>
                  <a:lnTo>
                    <a:pt x="2622" y="41387"/>
                  </a:lnTo>
                  <a:lnTo>
                    <a:pt x="2683" y="41204"/>
                  </a:lnTo>
                  <a:lnTo>
                    <a:pt x="2622" y="41082"/>
                  </a:lnTo>
                  <a:lnTo>
                    <a:pt x="2561" y="41021"/>
                  </a:lnTo>
                  <a:lnTo>
                    <a:pt x="2378" y="40960"/>
                  </a:lnTo>
                  <a:lnTo>
                    <a:pt x="2134" y="41082"/>
                  </a:lnTo>
                  <a:lnTo>
                    <a:pt x="1890" y="41326"/>
                  </a:lnTo>
                  <a:lnTo>
                    <a:pt x="1647" y="41570"/>
                  </a:lnTo>
                  <a:lnTo>
                    <a:pt x="1403" y="41753"/>
                  </a:lnTo>
                  <a:lnTo>
                    <a:pt x="976" y="41936"/>
                  </a:lnTo>
                  <a:lnTo>
                    <a:pt x="732" y="41997"/>
                  </a:lnTo>
                  <a:lnTo>
                    <a:pt x="488" y="41997"/>
                  </a:lnTo>
                  <a:lnTo>
                    <a:pt x="306" y="41936"/>
                  </a:lnTo>
                  <a:lnTo>
                    <a:pt x="245" y="41875"/>
                  </a:lnTo>
                  <a:lnTo>
                    <a:pt x="306" y="41814"/>
                  </a:lnTo>
                  <a:lnTo>
                    <a:pt x="367" y="41692"/>
                  </a:lnTo>
                  <a:lnTo>
                    <a:pt x="793" y="41326"/>
                  </a:lnTo>
                  <a:lnTo>
                    <a:pt x="1342" y="40778"/>
                  </a:lnTo>
                  <a:lnTo>
                    <a:pt x="1829" y="40168"/>
                  </a:lnTo>
                  <a:lnTo>
                    <a:pt x="2317" y="39619"/>
                  </a:lnTo>
                  <a:lnTo>
                    <a:pt x="2866" y="39071"/>
                  </a:lnTo>
                  <a:lnTo>
                    <a:pt x="3170" y="38888"/>
                  </a:lnTo>
                  <a:lnTo>
                    <a:pt x="3414" y="38705"/>
                  </a:lnTo>
                  <a:lnTo>
                    <a:pt x="4085" y="38705"/>
                  </a:lnTo>
                  <a:lnTo>
                    <a:pt x="4511" y="38827"/>
                  </a:lnTo>
                  <a:lnTo>
                    <a:pt x="4633" y="38827"/>
                  </a:lnTo>
                  <a:lnTo>
                    <a:pt x="4755" y="38888"/>
                  </a:lnTo>
                  <a:lnTo>
                    <a:pt x="4877" y="38888"/>
                  </a:lnTo>
                  <a:lnTo>
                    <a:pt x="4877" y="38827"/>
                  </a:lnTo>
                  <a:lnTo>
                    <a:pt x="4816" y="38705"/>
                  </a:lnTo>
                  <a:lnTo>
                    <a:pt x="4755" y="38644"/>
                  </a:lnTo>
                  <a:lnTo>
                    <a:pt x="4511" y="38522"/>
                  </a:lnTo>
                  <a:lnTo>
                    <a:pt x="4207" y="38461"/>
                  </a:lnTo>
                  <a:lnTo>
                    <a:pt x="4633" y="37608"/>
                  </a:lnTo>
                  <a:lnTo>
                    <a:pt x="4877" y="36755"/>
                  </a:lnTo>
                  <a:lnTo>
                    <a:pt x="5121" y="35840"/>
                  </a:lnTo>
                  <a:lnTo>
                    <a:pt x="5304" y="34987"/>
                  </a:lnTo>
                  <a:lnTo>
                    <a:pt x="5426" y="33768"/>
                  </a:lnTo>
                  <a:lnTo>
                    <a:pt x="5609" y="32549"/>
                  </a:lnTo>
                  <a:lnTo>
                    <a:pt x="5852" y="31635"/>
                  </a:lnTo>
                  <a:lnTo>
                    <a:pt x="6096" y="30781"/>
                  </a:lnTo>
                  <a:lnTo>
                    <a:pt x="6462" y="29928"/>
                  </a:lnTo>
                  <a:lnTo>
                    <a:pt x="6828" y="29075"/>
                  </a:lnTo>
                  <a:lnTo>
                    <a:pt x="6950" y="28709"/>
                  </a:lnTo>
                  <a:lnTo>
                    <a:pt x="7132" y="28465"/>
                  </a:lnTo>
                  <a:lnTo>
                    <a:pt x="7376" y="28099"/>
                  </a:lnTo>
                  <a:lnTo>
                    <a:pt x="7559" y="27673"/>
                  </a:lnTo>
                  <a:lnTo>
                    <a:pt x="7681" y="27368"/>
                  </a:lnTo>
                  <a:lnTo>
                    <a:pt x="7681" y="27063"/>
                  </a:lnTo>
                  <a:lnTo>
                    <a:pt x="7742" y="26149"/>
                  </a:lnTo>
                  <a:lnTo>
                    <a:pt x="7803" y="25235"/>
                  </a:lnTo>
                  <a:lnTo>
                    <a:pt x="7925" y="24259"/>
                  </a:lnTo>
                  <a:lnTo>
                    <a:pt x="8169" y="22370"/>
                  </a:lnTo>
                  <a:lnTo>
                    <a:pt x="8351" y="21455"/>
                  </a:lnTo>
                  <a:lnTo>
                    <a:pt x="8412" y="21151"/>
                  </a:lnTo>
                  <a:lnTo>
                    <a:pt x="8412" y="20846"/>
                  </a:lnTo>
                  <a:lnTo>
                    <a:pt x="8351" y="19932"/>
                  </a:lnTo>
                  <a:lnTo>
                    <a:pt x="8351" y="19017"/>
                  </a:lnTo>
                  <a:lnTo>
                    <a:pt x="8412" y="18164"/>
                  </a:lnTo>
                  <a:lnTo>
                    <a:pt x="8534" y="17737"/>
                  </a:lnTo>
                  <a:lnTo>
                    <a:pt x="8656" y="17311"/>
                  </a:lnTo>
                  <a:lnTo>
                    <a:pt x="9022" y="16457"/>
                  </a:lnTo>
                  <a:lnTo>
                    <a:pt x="9510" y="15726"/>
                  </a:lnTo>
                  <a:lnTo>
                    <a:pt x="9753" y="15360"/>
                  </a:lnTo>
                  <a:lnTo>
                    <a:pt x="9997" y="15055"/>
                  </a:lnTo>
                  <a:lnTo>
                    <a:pt x="10302" y="14812"/>
                  </a:lnTo>
                  <a:lnTo>
                    <a:pt x="10668" y="14629"/>
                  </a:lnTo>
                  <a:lnTo>
                    <a:pt x="11094" y="14446"/>
                  </a:lnTo>
                  <a:lnTo>
                    <a:pt x="11521" y="14324"/>
                  </a:lnTo>
                  <a:lnTo>
                    <a:pt x="12374" y="14202"/>
                  </a:lnTo>
                  <a:lnTo>
                    <a:pt x="13411" y="14080"/>
                  </a:lnTo>
                  <a:lnTo>
                    <a:pt x="14447" y="14080"/>
                  </a:lnTo>
                  <a:lnTo>
                    <a:pt x="16519" y="14141"/>
                  </a:lnTo>
                  <a:lnTo>
                    <a:pt x="14691" y="13836"/>
                  </a:lnTo>
                  <a:lnTo>
                    <a:pt x="15727" y="13166"/>
                  </a:lnTo>
                  <a:lnTo>
                    <a:pt x="16336" y="12739"/>
                  </a:lnTo>
                  <a:lnTo>
                    <a:pt x="16641" y="12617"/>
                  </a:lnTo>
                  <a:lnTo>
                    <a:pt x="16885" y="12434"/>
                  </a:lnTo>
                  <a:lnTo>
                    <a:pt x="16946" y="12313"/>
                  </a:lnTo>
                  <a:lnTo>
                    <a:pt x="17007" y="12191"/>
                  </a:lnTo>
                  <a:lnTo>
                    <a:pt x="17190" y="10118"/>
                  </a:lnTo>
                  <a:lnTo>
                    <a:pt x="17738" y="10484"/>
                  </a:lnTo>
                  <a:lnTo>
                    <a:pt x="18348" y="10789"/>
                  </a:lnTo>
                  <a:lnTo>
                    <a:pt x="18896" y="11032"/>
                  </a:lnTo>
                  <a:lnTo>
                    <a:pt x="19201" y="11093"/>
                  </a:lnTo>
                  <a:lnTo>
                    <a:pt x="19506" y="11154"/>
                  </a:lnTo>
                  <a:lnTo>
                    <a:pt x="19811" y="11093"/>
                  </a:lnTo>
                  <a:lnTo>
                    <a:pt x="20115" y="11032"/>
                  </a:lnTo>
                  <a:lnTo>
                    <a:pt x="20664" y="10789"/>
                  </a:lnTo>
                  <a:lnTo>
                    <a:pt x="21274" y="10484"/>
                  </a:lnTo>
                  <a:lnTo>
                    <a:pt x="21883" y="10118"/>
                  </a:lnTo>
                  <a:close/>
                  <a:moveTo>
                    <a:pt x="19445" y="0"/>
                  </a:moveTo>
                  <a:lnTo>
                    <a:pt x="18957" y="61"/>
                  </a:lnTo>
                  <a:lnTo>
                    <a:pt x="18287" y="183"/>
                  </a:lnTo>
                  <a:lnTo>
                    <a:pt x="17677" y="366"/>
                  </a:lnTo>
                  <a:lnTo>
                    <a:pt x="17068" y="670"/>
                  </a:lnTo>
                  <a:lnTo>
                    <a:pt x="16824" y="853"/>
                  </a:lnTo>
                  <a:lnTo>
                    <a:pt x="16580" y="1097"/>
                  </a:lnTo>
                  <a:lnTo>
                    <a:pt x="16336" y="1402"/>
                  </a:lnTo>
                  <a:lnTo>
                    <a:pt x="16153" y="1646"/>
                  </a:lnTo>
                  <a:lnTo>
                    <a:pt x="15788" y="2316"/>
                  </a:lnTo>
                  <a:lnTo>
                    <a:pt x="15605" y="2987"/>
                  </a:lnTo>
                  <a:lnTo>
                    <a:pt x="15483" y="3657"/>
                  </a:lnTo>
                  <a:lnTo>
                    <a:pt x="15422" y="4389"/>
                  </a:lnTo>
                  <a:lnTo>
                    <a:pt x="15422" y="5059"/>
                  </a:lnTo>
                  <a:lnTo>
                    <a:pt x="15422" y="5730"/>
                  </a:lnTo>
                  <a:lnTo>
                    <a:pt x="15544" y="6400"/>
                  </a:lnTo>
                  <a:lnTo>
                    <a:pt x="15666" y="7132"/>
                  </a:lnTo>
                  <a:lnTo>
                    <a:pt x="15849" y="7802"/>
                  </a:lnTo>
                  <a:lnTo>
                    <a:pt x="16275" y="9082"/>
                  </a:lnTo>
                  <a:lnTo>
                    <a:pt x="16397" y="9387"/>
                  </a:lnTo>
                  <a:lnTo>
                    <a:pt x="16580" y="9631"/>
                  </a:lnTo>
                  <a:lnTo>
                    <a:pt x="16824" y="9874"/>
                  </a:lnTo>
                  <a:lnTo>
                    <a:pt x="16946" y="9996"/>
                  </a:lnTo>
                  <a:lnTo>
                    <a:pt x="16946" y="10179"/>
                  </a:lnTo>
                  <a:lnTo>
                    <a:pt x="16946" y="10362"/>
                  </a:lnTo>
                  <a:lnTo>
                    <a:pt x="16763" y="11886"/>
                  </a:lnTo>
                  <a:lnTo>
                    <a:pt x="16763" y="12069"/>
                  </a:lnTo>
                  <a:lnTo>
                    <a:pt x="16702" y="12252"/>
                  </a:lnTo>
                  <a:lnTo>
                    <a:pt x="16641" y="12313"/>
                  </a:lnTo>
                  <a:lnTo>
                    <a:pt x="16458" y="12373"/>
                  </a:lnTo>
                  <a:lnTo>
                    <a:pt x="16093" y="12617"/>
                  </a:lnTo>
                  <a:lnTo>
                    <a:pt x="15422" y="13044"/>
                  </a:lnTo>
                  <a:lnTo>
                    <a:pt x="14752" y="13471"/>
                  </a:lnTo>
                  <a:lnTo>
                    <a:pt x="14508" y="13653"/>
                  </a:lnTo>
                  <a:lnTo>
                    <a:pt x="14325" y="13775"/>
                  </a:lnTo>
                  <a:lnTo>
                    <a:pt x="13350" y="13775"/>
                  </a:lnTo>
                  <a:lnTo>
                    <a:pt x="12496" y="13836"/>
                  </a:lnTo>
                  <a:lnTo>
                    <a:pt x="11765" y="13958"/>
                  </a:lnTo>
                  <a:lnTo>
                    <a:pt x="11033" y="14141"/>
                  </a:lnTo>
                  <a:lnTo>
                    <a:pt x="10668" y="14263"/>
                  </a:lnTo>
                  <a:lnTo>
                    <a:pt x="10363" y="14385"/>
                  </a:lnTo>
                  <a:lnTo>
                    <a:pt x="9997" y="14629"/>
                  </a:lnTo>
                  <a:lnTo>
                    <a:pt x="9753" y="14812"/>
                  </a:lnTo>
                  <a:lnTo>
                    <a:pt x="9510" y="15116"/>
                  </a:lnTo>
                  <a:lnTo>
                    <a:pt x="9266" y="15421"/>
                  </a:lnTo>
                  <a:lnTo>
                    <a:pt x="8900" y="16031"/>
                  </a:lnTo>
                  <a:lnTo>
                    <a:pt x="8534" y="16701"/>
                  </a:lnTo>
                  <a:lnTo>
                    <a:pt x="8230" y="17372"/>
                  </a:lnTo>
                  <a:lnTo>
                    <a:pt x="8108" y="17737"/>
                  </a:lnTo>
                  <a:lnTo>
                    <a:pt x="8047" y="18103"/>
                  </a:lnTo>
                  <a:lnTo>
                    <a:pt x="7986" y="18895"/>
                  </a:lnTo>
                  <a:lnTo>
                    <a:pt x="7986" y="19688"/>
                  </a:lnTo>
                  <a:lnTo>
                    <a:pt x="8047" y="20480"/>
                  </a:lnTo>
                  <a:lnTo>
                    <a:pt x="8047" y="20846"/>
                  </a:lnTo>
                  <a:lnTo>
                    <a:pt x="8047" y="21212"/>
                  </a:lnTo>
                  <a:lnTo>
                    <a:pt x="7864" y="22004"/>
                  </a:lnTo>
                  <a:lnTo>
                    <a:pt x="7620" y="23589"/>
                  </a:lnTo>
                  <a:lnTo>
                    <a:pt x="7376" y="25174"/>
                  </a:lnTo>
                  <a:lnTo>
                    <a:pt x="7315" y="26758"/>
                  </a:lnTo>
                  <a:lnTo>
                    <a:pt x="7254" y="27124"/>
                  </a:lnTo>
                  <a:lnTo>
                    <a:pt x="7193" y="27490"/>
                  </a:lnTo>
                  <a:lnTo>
                    <a:pt x="7132" y="27856"/>
                  </a:lnTo>
                  <a:lnTo>
                    <a:pt x="6950" y="28160"/>
                  </a:lnTo>
                  <a:lnTo>
                    <a:pt x="6706" y="28526"/>
                  </a:lnTo>
                  <a:lnTo>
                    <a:pt x="6523" y="28892"/>
                  </a:lnTo>
                  <a:lnTo>
                    <a:pt x="5974" y="30172"/>
                  </a:lnTo>
                  <a:lnTo>
                    <a:pt x="5609" y="31452"/>
                  </a:lnTo>
                  <a:lnTo>
                    <a:pt x="5304" y="32732"/>
                  </a:lnTo>
                  <a:lnTo>
                    <a:pt x="5121" y="34073"/>
                  </a:lnTo>
                  <a:lnTo>
                    <a:pt x="4938" y="35536"/>
                  </a:lnTo>
                  <a:lnTo>
                    <a:pt x="4755" y="36267"/>
                  </a:lnTo>
                  <a:lnTo>
                    <a:pt x="4572" y="36998"/>
                  </a:lnTo>
                  <a:lnTo>
                    <a:pt x="4329" y="37669"/>
                  </a:lnTo>
                  <a:lnTo>
                    <a:pt x="4207" y="38035"/>
                  </a:lnTo>
                  <a:lnTo>
                    <a:pt x="4146" y="38218"/>
                  </a:lnTo>
                  <a:lnTo>
                    <a:pt x="4024" y="38400"/>
                  </a:lnTo>
                  <a:lnTo>
                    <a:pt x="3963" y="38461"/>
                  </a:lnTo>
                  <a:lnTo>
                    <a:pt x="3475" y="38461"/>
                  </a:lnTo>
                  <a:lnTo>
                    <a:pt x="3109" y="38583"/>
                  </a:lnTo>
                  <a:lnTo>
                    <a:pt x="2805" y="38766"/>
                  </a:lnTo>
                  <a:lnTo>
                    <a:pt x="2256" y="39315"/>
                  </a:lnTo>
                  <a:lnTo>
                    <a:pt x="1768" y="39863"/>
                  </a:lnTo>
                  <a:lnTo>
                    <a:pt x="1342" y="40412"/>
                  </a:lnTo>
                  <a:lnTo>
                    <a:pt x="854" y="41021"/>
                  </a:lnTo>
                  <a:lnTo>
                    <a:pt x="306" y="41387"/>
                  </a:lnTo>
                  <a:lnTo>
                    <a:pt x="123" y="41570"/>
                  </a:lnTo>
                  <a:lnTo>
                    <a:pt x="62" y="41692"/>
                  </a:lnTo>
                  <a:lnTo>
                    <a:pt x="1" y="41814"/>
                  </a:lnTo>
                  <a:lnTo>
                    <a:pt x="62" y="42058"/>
                  </a:lnTo>
                  <a:lnTo>
                    <a:pt x="245" y="42179"/>
                  </a:lnTo>
                  <a:lnTo>
                    <a:pt x="427" y="42240"/>
                  </a:lnTo>
                  <a:lnTo>
                    <a:pt x="610" y="42240"/>
                  </a:lnTo>
                  <a:lnTo>
                    <a:pt x="1098" y="42119"/>
                  </a:lnTo>
                  <a:lnTo>
                    <a:pt x="1525" y="41936"/>
                  </a:lnTo>
                  <a:lnTo>
                    <a:pt x="1768" y="41753"/>
                  </a:lnTo>
                  <a:lnTo>
                    <a:pt x="2012" y="41570"/>
                  </a:lnTo>
                  <a:lnTo>
                    <a:pt x="2195" y="41387"/>
                  </a:lnTo>
                  <a:lnTo>
                    <a:pt x="2317" y="41265"/>
                  </a:lnTo>
                  <a:lnTo>
                    <a:pt x="2439" y="41204"/>
                  </a:lnTo>
                  <a:lnTo>
                    <a:pt x="2439" y="41204"/>
                  </a:lnTo>
                  <a:lnTo>
                    <a:pt x="2317" y="41509"/>
                  </a:lnTo>
                  <a:lnTo>
                    <a:pt x="2256" y="41753"/>
                  </a:lnTo>
                  <a:lnTo>
                    <a:pt x="1951" y="42240"/>
                  </a:lnTo>
                  <a:lnTo>
                    <a:pt x="1281" y="43459"/>
                  </a:lnTo>
                  <a:lnTo>
                    <a:pt x="976" y="44008"/>
                  </a:lnTo>
                  <a:lnTo>
                    <a:pt x="854" y="44252"/>
                  </a:lnTo>
                  <a:lnTo>
                    <a:pt x="854" y="44435"/>
                  </a:lnTo>
                  <a:lnTo>
                    <a:pt x="915" y="44557"/>
                  </a:lnTo>
                  <a:lnTo>
                    <a:pt x="1037" y="44739"/>
                  </a:lnTo>
                  <a:lnTo>
                    <a:pt x="1159" y="44861"/>
                  </a:lnTo>
                  <a:lnTo>
                    <a:pt x="1342" y="44800"/>
                  </a:lnTo>
                  <a:lnTo>
                    <a:pt x="1525" y="44739"/>
                  </a:lnTo>
                  <a:lnTo>
                    <a:pt x="1829" y="44435"/>
                  </a:lnTo>
                  <a:lnTo>
                    <a:pt x="2073" y="44130"/>
                  </a:lnTo>
                  <a:lnTo>
                    <a:pt x="2561" y="43399"/>
                  </a:lnTo>
                  <a:lnTo>
                    <a:pt x="2805" y="43033"/>
                  </a:lnTo>
                  <a:lnTo>
                    <a:pt x="3048" y="42789"/>
                  </a:lnTo>
                  <a:lnTo>
                    <a:pt x="3048" y="42789"/>
                  </a:lnTo>
                  <a:lnTo>
                    <a:pt x="2988" y="43094"/>
                  </a:lnTo>
                  <a:lnTo>
                    <a:pt x="2927" y="43459"/>
                  </a:lnTo>
                  <a:lnTo>
                    <a:pt x="2622" y="44191"/>
                  </a:lnTo>
                  <a:lnTo>
                    <a:pt x="2378" y="44861"/>
                  </a:lnTo>
                  <a:lnTo>
                    <a:pt x="2256" y="45227"/>
                  </a:lnTo>
                  <a:lnTo>
                    <a:pt x="2256" y="45593"/>
                  </a:lnTo>
                  <a:lnTo>
                    <a:pt x="2378" y="45776"/>
                  </a:lnTo>
                  <a:lnTo>
                    <a:pt x="2500" y="45898"/>
                  </a:lnTo>
                  <a:lnTo>
                    <a:pt x="2683" y="45959"/>
                  </a:lnTo>
                  <a:lnTo>
                    <a:pt x="2866" y="45898"/>
                  </a:lnTo>
                  <a:lnTo>
                    <a:pt x="3048" y="45776"/>
                  </a:lnTo>
                  <a:lnTo>
                    <a:pt x="3170" y="45532"/>
                  </a:lnTo>
                  <a:lnTo>
                    <a:pt x="3353" y="45166"/>
                  </a:lnTo>
                  <a:lnTo>
                    <a:pt x="3719" y="44252"/>
                  </a:lnTo>
                  <a:lnTo>
                    <a:pt x="4085" y="43277"/>
                  </a:lnTo>
                  <a:lnTo>
                    <a:pt x="4024" y="44130"/>
                  </a:lnTo>
                  <a:lnTo>
                    <a:pt x="3963" y="44922"/>
                  </a:lnTo>
                  <a:lnTo>
                    <a:pt x="3963" y="45349"/>
                  </a:lnTo>
                  <a:lnTo>
                    <a:pt x="4024" y="45593"/>
                  </a:lnTo>
                  <a:lnTo>
                    <a:pt x="4146" y="45776"/>
                  </a:lnTo>
                  <a:lnTo>
                    <a:pt x="4268" y="45837"/>
                  </a:lnTo>
                  <a:lnTo>
                    <a:pt x="4450" y="45837"/>
                  </a:lnTo>
                  <a:lnTo>
                    <a:pt x="4633" y="45776"/>
                  </a:lnTo>
                  <a:lnTo>
                    <a:pt x="4755" y="45654"/>
                  </a:lnTo>
                  <a:lnTo>
                    <a:pt x="4816" y="45349"/>
                  </a:lnTo>
                  <a:lnTo>
                    <a:pt x="4877" y="45105"/>
                  </a:lnTo>
                  <a:lnTo>
                    <a:pt x="4938" y="44496"/>
                  </a:lnTo>
                  <a:lnTo>
                    <a:pt x="4999" y="43642"/>
                  </a:lnTo>
                  <a:lnTo>
                    <a:pt x="5060" y="43338"/>
                  </a:lnTo>
                  <a:lnTo>
                    <a:pt x="5060" y="43216"/>
                  </a:lnTo>
                  <a:lnTo>
                    <a:pt x="5182" y="43094"/>
                  </a:lnTo>
                  <a:lnTo>
                    <a:pt x="5243" y="43277"/>
                  </a:lnTo>
                  <a:lnTo>
                    <a:pt x="5243" y="43459"/>
                  </a:lnTo>
                  <a:lnTo>
                    <a:pt x="5182" y="43886"/>
                  </a:lnTo>
                  <a:lnTo>
                    <a:pt x="5121" y="44374"/>
                  </a:lnTo>
                  <a:lnTo>
                    <a:pt x="5121" y="44800"/>
                  </a:lnTo>
                  <a:lnTo>
                    <a:pt x="5182" y="45044"/>
                  </a:lnTo>
                  <a:lnTo>
                    <a:pt x="5365" y="45227"/>
                  </a:lnTo>
                  <a:lnTo>
                    <a:pt x="5426" y="45288"/>
                  </a:lnTo>
                  <a:lnTo>
                    <a:pt x="5609" y="45288"/>
                  </a:lnTo>
                  <a:lnTo>
                    <a:pt x="5730" y="45227"/>
                  </a:lnTo>
                  <a:lnTo>
                    <a:pt x="5852" y="45044"/>
                  </a:lnTo>
                  <a:lnTo>
                    <a:pt x="5913" y="44861"/>
                  </a:lnTo>
                  <a:lnTo>
                    <a:pt x="6035" y="44496"/>
                  </a:lnTo>
                  <a:lnTo>
                    <a:pt x="6035" y="43642"/>
                  </a:lnTo>
                  <a:lnTo>
                    <a:pt x="6157" y="42484"/>
                  </a:lnTo>
                  <a:lnTo>
                    <a:pt x="6218" y="42240"/>
                  </a:lnTo>
                  <a:lnTo>
                    <a:pt x="6340" y="41997"/>
                  </a:lnTo>
                  <a:lnTo>
                    <a:pt x="6645" y="41082"/>
                  </a:lnTo>
                  <a:lnTo>
                    <a:pt x="6767" y="40595"/>
                  </a:lnTo>
                  <a:lnTo>
                    <a:pt x="6828" y="40107"/>
                  </a:lnTo>
                  <a:lnTo>
                    <a:pt x="6767" y="39802"/>
                  </a:lnTo>
                  <a:lnTo>
                    <a:pt x="6706" y="39558"/>
                  </a:lnTo>
                  <a:lnTo>
                    <a:pt x="6767" y="39315"/>
                  </a:lnTo>
                  <a:lnTo>
                    <a:pt x="6889" y="39132"/>
                  </a:lnTo>
                  <a:lnTo>
                    <a:pt x="7376" y="37974"/>
                  </a:lnTo>
                  <a:lnTo>
                    <a:pt x="7925" y="36877"/>
                  </a:lnTo>
                  <a:lnTo>
                    <a:pt x="9266" y="34256"/>
                  </a:lnTo>
                  <a:lnTo>
                    <a:pt x="9875" y="32915"/>
                  </a:lnTo>
                  <a:lnTo>
                    <a:pt x="10363" y="31574"/>
                  </a:lnTo>
                  <a:lnTo>
                    <a:pt x="10607" y="30781"/>
                  </a:lnTo>
                  <a:lnTo>
                    <a:pt x="10729" y="30050"/>
                  </a:lnTo>
                  <a:lnTo>
                    <a:pt x="11094" y="28526"/>
                  </a:lnTo>
                  <a:lnTo>
                    <a:pt x="11521" y="27185"/>
                  </a:lnTo>
                  <a:lnTo>
                    <a:pt x="12009" y="25844"/>
                  </a:lnTo>
                  <a:lnTo>
                    <a:pt x="12374" y="27307"/>
                  </a:lnTo>
                  <a:lnTo>
                    <a:pt x="12557" y="27856"/>
                  </a:lnTo>
                  <a:lnTo>
                    <a:pt x="12679" y="28465"/>
                  </a:lnTo>
                  <a:lnTo>
                    <a:pt x="12679" y="29136"/>
                  </a:lnTo>
                  <a:lnTo>
                    <a:pt x="12679" y="29806"/>
                  </a:lnTo>
                  <a:lnTo>
                    <a:pt x="12618" y="31878"/>
                  </a:lnTo>
                  <a:lnTo>
                    <a:pt x="12618" y="32427"/>
                  </a:lnTo>
                  <a:lnTo>
                    <a:pt x="12618" y="33037"/>
                  </a:lnTo>
                  <a:lnTo>
                    <a:pt x="12679" y="33280"/>
                  </a:lnTo>
                  <a:lnTo>
                    <a:pt x="12801" y="33524"/>
                  </a:lnTo>
                  <a:lnTo>
                    <a:pt x="12801" y="33768"/>
                  </a:lnTo>
                  <a:lnTo>
                    <a:pt x="12801" y="34012"/>
                  </a:lnTo>
                  <a:lnTo>
                    <a:pt x="12679" y="34560"/>
                  </a:lnTo>
                  <a:lnTo>
                    <a:pt x="12313" y="36633"/>
                  </a:lnTo>
                  <a:lnTo>
                    <a:pt x="12192" y="37669"/>
                  </a:lnTo>
                  <a:lnTo>
                    <a:pt x="12131" y="38705"/>
                  </a:lnTo>
                  <a:lnTo>
                    <a:pt x="12070" y="40839"/>
                  </a:lnTo>
                  <a:lnTo>
                    <a:pt x="12131" y="42972"/>
                  </a:lnTo>
                  <a:lnTo>
                    <a:pt x="12252" y="45044"/>
                  </a:lnTo>
                  <a:lnTo>
                    <a:pt x="12435" y="47178"/>
                  </a:lnTo>
                  <a:lnTo>
                    <a:pt x="12740" y="49250"/>
                  </a:lnTo>
                  <a:lnTo>
                    <a:pt x="13106" y="51261"/>
                  </a:lnTo>
                  <a:lnTo>
                    <a:pt x="13593" y="53334"/>
                  </a:lnTo>
                  <a:lnTo>
                    <a:pt x="14081" y="55041"/>
                  </a:lnTo>
                  <a:lnTo>
                    <a:pt x="14264" y="55955"/>
                  </a:lnTo>
                  <a:lnTo>
                    <a:pt x="14325" y="56869"/>
                  </a:lnTo>
                  <a:lnTo>
                    <a:pt x="14264" y="57601"/>
                  </a:lnTo>
                  <a:lnTo>
                    <a:pt x="14203" y="58393"/>
                  </a:lnTo>
                  <a:lnTo>
                    <a:pt x="13837" y="59856"/>
                  </a:lnTo>
                  <a:lnTo>
                    <a:pt x="13654" y="60892"/>
                  </a:lnTo>
                  <a:lnTo>
                    <a:pt x="13532" y="61928"/>
                  </a:lnTo>
                  <a:lnTo>
                    <a:pt x="13472" y="62964"/>
                  </a:lnTo>
                  <a:lnTo>
                    <a:pt x="13532" y="64001"/>
                  </a:lnTo>
                  <a:lnTo>
                    <a:pt x="13715" y="65037"/>
                  </a:lnTo>
                  <a:lnTo>
                    <a:pt x="13898" y="66012"/>
                  </a:lnTo>
                  <a:lnTo>
                    <a:pt x="14508" y="67963"/>
                  </a:lnTo>
                  <a:lnTo>
                    <a:pt x="15605" y="71681"/>
                  </a:lnTo>
                  <a:lnTo>
                    <a:pt x="16032" y="73144"/>
                  </a:lnTo>
                  <a:lnTo>
                    <a:pt x="16458" y="74606"/>
                  </a:lnTo>
                  <a:lnTo>
                    <a:pt x="16580" y="75094"/>
                  </a:lnTo>
                  <a:lnTo>
                    <a:pt x="16641" y="75399"/>
                  </a:lnTo>
                  <a:lnTo>
                    <a:pt x="16641" y="75643"/>
                  </a:lnTo>
                  <a:lnTo>
                    <a:pt x="16519" y="76069"/>
                  </a:lnTo>
                  <a:lnTo>
                    <a:pt x="16336" y="76496"/>
                  </a:lnTo>
                  <a:lnTo>
                    <a:pt x="15849" y="77227"/>
                  </a:lnTo>
                  <a:lnTo>
                    <a:pt x="15422" y="77959"/>
                  </a:lnTo>
                  <a:lnTo>
                    <a:pt x="15117" y="78264"/>
                  </a:lnTo>
                  <a:lnTo>
                    <a:pt x="14813" y="78507"/>
                  </a:lnTo>
                  <a:lnTo>
                    <a:pt x="14569" y="78690"/>
                  </a:lnTo>
                  <a:lnTo>
                    <a:pt x="14386" y="78873"/>
                  </a:lnTo>
                  <a:lnTo>
                    <a:pt x="14386" y="79056"/>
                  </a:lnTo>
                  <a:lnTo>
                    <a:pt x="14447" y="79239"/>
                  </a:lnTo>
                  <a:lnTo>
                    <a:pt x="14569" y="79361"/>
                  </a:lnTo>
                  <a:lnTo>
                    <a:pt x="14752" y="79483"/>
                  </a:lnTo>
                  <a:lnTo>
                    <a:pt x="15117" y="79605"/>
                  </a:lnTo>
                  <a:lnTo>
                    <a:pt x="15483" y="79666"/>
                  </a:lnTo>
                  <a:lnTo>
                    <a:pt x="16032" y="79787"/>
                  </a:lnTo>
                  <a:lnTo>
                    <a:pt x="16580" y="79848"/>
                  </a:lnTo>
                  <a:lnTo>
                    <a:pt x="17007" y="79848"/>
                  </a:lnTo>
                  <a:lnTo>
                    <a:pt x="17434" y="79787"/>
                  </a:lnTo>
                  <a:lnTo>
                    <a:pt x="17555" y="79787"/>
                  </a:lnTo>
                  <a:lnTo>
                    <a:pt x="17677" y="79970"/>
                  </a:lnTo>
                  <a:lnTo>
                    <a:pt x="17921" y="80092"/>
                  </a:lnTo>
                  <a:lnTo>
                    <a:pt x="18165" y="80153"/>
                  </a:lnTo>
                  <a:lnTo>
                    <a:pt x="18592" y="80214"/>
                  </a:lnTo>
                  <a:lnTo>
                    <a:pt x="18957" y="80092"/>
                  </a:lnTo>
                  <a:lnTo>
                    <a:pt x="19140" y="80031"/>
                  </a:lnTo>
                  <a:lnTo>
                    <a:pt x="19323" y="79909"/>
                  </a:lnTo>
                  <a:lnTo>
                    <a:pt x="19445" y="79727"/>
                  </a:lnTo>
                  <a:lnTo>
                    <a:pt x="19506" y="79544"/>
                  </a:lnTo>
                  <a:lnTo>
                    <a:pt x="19689" y="79787"/>
                  </a:lnTo>
                  <a:lnTo>
                    <a:pt x="19872" y="80031"/>
                  </a:lnTo>
                  <a:lnTo>
                    <a:pt x="20115" y="80153"/>
                  </a:lnTo>
                  <a:lnTo>
                    <a:pt x="20420" y="80214"/>
                  </a:lnTo>
                  <a:lnTo>
                    <a:pt x="20725" y="80214"/>
                  </a:lnTo>
                  <a:lnTo>
                    <a:pt x="21091" y="80153"/>
                  </a:lnTo>
                  <a:lnTo>
                    <a:pt x="21335" y="79970"/>
                  </a:lnTo>
                  <a:lnTo>
                    <a:pt x="21456" y="79848"/>
                  </a:lnTo>
                  <a:lnTo>
                    <a:pt x="21517" y="79727"/>
                  </a:lnTo>
                  <a:lnTo>
                    <a:pt x="21700" y="79787"/>
                  </a:lnTo>
                  <a:lnTo>
                    <a:pt x="21944" y="79848"/>
                  </a:lnTo>
                  <a:lnTo>
                    <a:pt x="22371" y="79848"/>
                  </a:lnTo>
                  <a:lnTo>
                    <a:pt x="22858" y="79787"/>
                  </a:lnTo>
                  <a:lnTo>
                    <a:pt x="23285" y="79727"/>
                  </a:lnTo>
                  <a:lnTo>
                    <a:pt x="24138" y="79544"/>
                  </a:lnTo>
                  <a:lnTo>
                    <a:pt x="24260" y="79483"/>
                  </a:lnTo>
                  <a:lnTo>
                    <a:pt x="24443" y="79422"/>
                  </a:lnTo>
                  <a:lnTo>
                    <a:pt x="24565" y="79300"/>
                  </a:lnTo>
                  <a:lnTo>
                    <a:pt x="24687" y="79117"/>
                  </a:lnTo>
                  <a:lnTo>
                    <a:pt x="24687" y="78934"/>
                  </a:lnTo>
                  <a:lnTo>
                    <a:pt x="24626" y="78812"/>
                  </a:lnTo>
                  <a:lnTo>
                    <a:pt x="24382" y="78629"/>
                  </a:lnTo>
                  <a:lnTo>
                    <a:pt x="23895" y="78203"/>
                  </a:lnTo>
                  <a:lnTo>
                    <a:pt x="23590" y="77898"/>
                  </a:lnTo>
                  <a:lnTo>
                    <a:pt x="23346" y="77471"/>
                  </a:lnTo>
                  <a:lnTo>
                    <a:pt x="22858" y="76679"/>
                  </a:lnTo>
                  <a:lnTo>
                    <a:pt x="22554" y="76008"/>
                  </a:lnTo>
                  <a:lnTo>
                    <a:pt x="22432" y="75643"/>
                  </a:lnTo>
                  <a:lnTo>
                    <a:pt x="22432" y="75277"/>
                  </a:lnTo>
                  <a:lnTo>
                    <a:pt x="22554" y="74667"/>
                  </a:lnTo>
                  <a:lnTo>
                    <a:pt x="22736" y="74058"/>
                  </a:lnTo>
                  <a:lnTo>
                    <a:pt x="23468" y="71559"/>
                  </a:lnTo>
                  <a:lnTo>
                    <a:pt x="24565" y="67902"/>
                  </a:lnTo>
                  <a:lnTo>
                    <a:pt x="25114" y="65951"/>
                  </a:lnTo>
                  <a:lnTo>
                    <a:pt x="25357" y="64976"/>
                  </a:lnTo>
                  <a:lnTo>
                    <a:pt x="25540" y="63940"/>
                  </a:lnTo>
                  <a:lnTo>
                    <a:pt x="25601" y="62964"/>
                  </a:lnTo>
                  <a:lnTo>
                    <a:pt x="25540" y="61928"/>
                  </a:lnTo>
                  <a:lnTo>
                    <a:pt x="25418" y="60953"/>
                  </a:lnTo>
                  <a:lnTo>
                    <a:pt x="25175" y="59978"/>
                  </a:lnTo>
                  <a:lnTo>
                    <a:pt x="24870" y="58393"/>
                  </a:lnTo>
                  <a:lnTo>
                    <a:pt x="24748" y="57662"/>
                  </a:lnTo>
                  <a:lnTo>
                    <a:pt x="24748" y="56869"/>
                  </a:lnTo>
                  <a:lnTo>
                    <a:pt x="24809" y="56016"/>
                  </a:lnTo>
                  <a:lnTo>
                    <a:pt x="24931" y="55162"/>
                  </a:lnTo>
                  <a:lnTo>
                    <a:pt x="25357" y="53456"/>
                  </a:lnTo>
                  <a:lnTo>
                    <a:pt x="25845" y="51505"/>
                  </a:lnTo>
                  <a:lnTo>
                    <a:pt x="26272" y="49555"/>
                  </a:lnTo>
                  <a:lnTo>
                    <a:pt x="26516" y="47543"/>
                  </a:lnTo>
                  <a:lnTo>
                    <a:pt x="26759" y="45532"/>
                  </a:lnTo>
                  <a:lnTo>
                    <a:pt x="26881" y="43459"/>
                  </a:lnTo>
                  <a:lnTo>
                    <a:pt x="26942" y="41387"/>
                  </a:lnTo>
                  <a:lnTo>
                    <a:pt x="26942" y="39376"/>
                  </a:lnTo>
                  <a:lnTo>
                    <a:pt x="26881" y="38339"/>
                  </a:lnTo>
                  <a:lnTo>
                    <a:pt x="26820" y="37364"/>
                  </a:lnTo>
                  <a:lnTo>
                    <a:pt x="26455" y="35414"/>
                  </a:lnTo>
                  <a:lnTo>
                    <a:pt x="26272" y="34377"/>
                  </a:lnTo>
                  <a:lnTo>
                    <a:pt x="26150" y="33890"/>
                  </a:lnTo>
                  <a:lnTo>
                    <a:pt x="26089" y="33646"/>
                  </a:lnTo>
                  <a:lnTo>
                    <a:pt x="26150" y="33402"/>
                  </a:lnTo>
                  <a:lnTo>
                    <a:pt x="26211" y="32976"/>
                  </a:lnTo>
                  <a:lnTo>
                    <a:pt x="26211" y="32610"/>
                  </a:lnTo>
                  <a:lnTo>
                    <a:pt x="26150" y="31817"/>
                  </a:lnTo>
                  <a:lnTo>
                    <a:pt x="26150" y="28770"/>
                  </a:lnTo>
                  <a:lnTo>
                    <a:pt x="26211" y="28282"/>
                  </a:lnTo>
                  <a:lnTo>
                    <a:pt x="26333" y="27856"/>
                  </a:lnTo>
                  <a:lnTo>
                    <a:pt x="26881" y="26027"/>
                  </a:lnTo>
                  <a:lnTo>
                    <a:pt x="27003" y="25661"/>
                  </a:lnTo>
                  <a:lnTo>
                    <a:pt x="27369" y="26758"/>
                  </a:lnTo>
                  <a:lnTo>
                    <a:pt x="27735" y="27856"/>
                  </a:lnTo>
                  <a:lnTo>
                    <a:pt x="27918" y="28526"/>
                  </a:lnTo>
                  <a:lnTo>
                    <a:pt x="28100" y="29196"/>
                  </a:lnTo>
                  <a:lnTo>
                    <a:pt x="28405" y="30598"/>
                  </a:lnTo>
                  <a:lnTo>
                    <a:pt x="28588" y="31269"/>
                  </a:lnTo>
                  <a:lnTo>
                    <a:pt x="28832" y="32000"/>
                  </a:lnTo>
                  <a:lnTo>
                    <a:pt x="29380" y="33341"/>
                  </a:lnTo>
                  <a:lnTo>
                    <a:pt x="29990" y="34682"/>
                  </a:lnTo>
                  <a:lnTo>
                    <a:pt x="30660" y="36023"/>
                  </a:lnTo>
                  <a:lnTo>
                    <a:pt x="31270" y="37242"/>
                  </a:lnTo>
                  <a:lnTo>
                    <a:pt x="31879" y="38522"/>
                  </a:lnTo>
                  <a:lnTo>
                    <a:pt x="32123" y="39010"/>
                  </a:lnTo>
                  <a:lnTo>
                    <a:pt x="32306" y="39498"/>
                  </a:lnTo>
                  <a:lnTo>
                    <a:pt x="32306" y="39680"/>
                  </a:lnTo>
                  <a:lnTo>
                    <a:pt x="32245" y="39924"/>
                  </a:lnTo>
                  <a:lnTo>
                    <a:pt x="32245" y="40168"/>
                  </a:lnTo>
                  <a:lnTo>
                    <a:pt x="32245" y="40473"/>
                  </a:lnTo>
                  <a:lnTo>
                    <a:pt x="32367" y="40899"/>
                  </a:lnTo>
                  <a:lnTo>
                    <a:pt x="32489" y="41387"/>
                  </a:lnTo>
                  <a:lnTo>
                    <a:pt x="32794" y="42240"/>
                  </a:lnTo>
                  <a:lnTo>
                    <a:pt x="32855" y="42606"/>
                  </a:lnTo>
                  <a:lnTo>
                    <a:pt x="32916" y="42972"/>
                  </a:lnTo>
                  <a:lnTo>
                    <a:pt x="32977" y="44069"/>
                  </a:lnTo>
                  <a:lnTo>
                    <a:pt x="33038" y="44496"/>
                  </a:lnTo>
                  <a:lnTo>
                    <a:pt x="33160" y="44922"/>
                  </a:lnTo>
                  <a:lnTo>
                    <a:pt x="33281" y="45166"/>
                  </a:lnTo>
                  <a:lnTo>
                    <a:pt x="33464" y="45288"/>
                  </a:lnTo>
                  <a:lnTo>
                    <a:pt x="33647" y="45288"/>
                  </a:lnTo>
                  <a:lnTo>
                    <a:pt x="33769" y="45166"/>
                  </a:lnTo>
                  <a:lnTo>
                    <a:pt x="33830" y="45044"/>
                  </a:lnTo>
                  <a:lnTo>
                    <a:pt x="33891" y="44800"/>
                  </a:lnTo>
                  <a:lnTo>
                    <a:pt x="33952" y="44557"/>
                  </a:lnTo>
                  <a:lnTo>
                    <a:pt x="33891" y="44008"/>
                  </a:lnTo>
                  <a:lnTo>
                    <a:pt x="33830" y="43520"/>
                  </a:lnTo>
                  <a:lnTo>
                    <a:pt x="33830" y="43277"/>
                  </a:lnTo>
                  <a:lnTo>
                    <a:pt x="33830" y="43216"/>
                  </a:lnTo>
                  <a:lnTo>
                    <a:pt x="33891" y="43094"/>
                  </a:lnTo>
                  <a:lnTo>
                    <a:pt x="33952" y="43216"/>
                  </a:lnTo>
                  <a:lnTo>
                    <a:pt x="34013" y="43338"/>
                  </a:lnTo>
                  <a:lnTo>
                    <a:pt x="34013" y="43642"/>
                  </a:lnTo>
                  <a:lnTo>
                    <a:pt x="34135" y="44496"/>
                  </a:lnTo>
                  <a:lnTo>
                    <a:pt x="34135" y="45105"/>
                  </a:lnTo>
                  <a:lnTo>
                    <a:pt x="34196" y="45349"/>
                  </a:lnTo>
                  <a:lnTo>
                    <a:pt x="34318" y="45654"/>
                  </a:lnTo>
                  <a:lnTo>
                    <a:pt x="34440" y="45776"/>
                  </a:lnTo>
                  <a:lnTo>
                    <a:pt x="34561" y="45837"/>
                  </a:lnTo>
                  <a:lnTo>
                    <a:pt x="34744" y="45837"/>
                  </a:lnTo>
                  <a:lnTo>
                    <a:pt x="34866" y="45776"/>
                  </a:lnTo>
                  <a:lnTo>
                    <a:pt x="34988" y="45593"/>
                  </a:lnTo>
                  <a:lnTo>
                    <a:pt x="35049" y="45410"/>
                  </a:lnTo>
                  <a:lnTo>
                    <a:pt x="35049" y="44922"/>
                  </a:lnTo>
                  <a:lnTo>
                    <a:pt x="34988" y="44130"/>
                  </a:lnTo>
                  <a:lnTo>
                    <a:pt x="34988" y="43703"/>
                  </a:lnTo>
                  <a:lnTo>
                    <a:pt x="34988" y="43277"/>
                  </a:lnTo>
                  <a:lnTo>
                    <a:pt x="35354" y="44252"/>
                  </a:lnTo>
                  <a:lnTo>
                    <a:pt x="35659" y="45166"/>
                  </a:lnTo>
                  <a:lnTo>
                    <a:pt x="35902" y="45593"/>
                  </a:lnTo>
                  <a:lnTo>
                    <a:pt x="36024" y="45776"/>
                  </a:lnTo>
                  <a:lnTo>
                    <a:pt x="36207" y="45898"/>
                  </a:lnTo>
                  <a:lnTo>
                    <a:pt x="36390" y="45959"/>
                  </a:lnTo>
                  <a:lnTo>
                    <a:pt x="36573" y="45898"/>
                  </a:lnTo>
                  <a:lnTo>
                    <a:pt x="36695" y="45776"/>
                  </a:lnTo>
                  <a:lnTo>
                    <a:pt x="36756" y="45593"/>
                  </a:lnTo>
                  <a:lnTo>
                    <a:pt x="36756" y="45227"/>
                  </a:lnTo>
                  <a:lnTo>
                    <a:pt x="36695" y="44861"/>
                  </a:lnTo>
                  <a:lnTo>
                    <a:pt x="36390" y="44191"/>
                  </a:lnTo>
                  <a:lnTo>
                    <a:pt x="36146" y="43459"/>
                  </a:lnTo>
                  <a:lnTo>
                    <a:pt x="36024" y="43094"/>
                  </a:lnTo>
                  <a:lnTo>
                    <a:pt x="35963" y="42789"/>
                  </a:lnTo>
                  <a:lnTo>
                    <a:pt x="35963" y="42789"/>
                  </a:lnTo>
                  <a:lnTo>
                    <a:pt x="36207" y="43033"/>
                  </a:lnTo>
                  <a:lnTo>
                    <a:pt x="36451" y="43338"/>
                  </a:lnTo>
                  <a:lnTo>
                    <a:pt x="36878" y="43947"/>
                  </a:lnTo>
                  <a:lnTo>
                    <a:pt x="37061" y="44252"/>
                  </a:lnTo>
                  <a:lnTo>
                    <a:pt x="37304" y="44557"/>
                  </a:lnTo>
                  <a:lnTo>
                    <a:pt x="37487" y="44739"/>
                  </a:lnTo>
                  <a:lnTo>
                    <a:pt x="37670" y="44800"/>
                  </a:lnTo>
                  <a:lnTo>
                    <a:pt x="37853" y="44800"/>
                  </a:lnTo>
                  <a:lnTo>
                    <a:pt x="37975" y="44739"/>
                  </a:lnTo>
                  <a:lnTo>
                    <a:pt x="38097" y="44618"/>
                  </a:lnTo>
                  <a:lnTo>
                    <a:pt x="38158" y="44496"/>
                  </a:lnTo>
                  <a:lnTo>
                    <a:pt x="38158" y="44313"/>
                  </a:lnTo>
                  <a:lnTo>
                    <a:pt x="38097" y="44130"/>
                  </a:lnTo>
                  <a:lnTo>
                    <a:pt x="37975" y="43825"/>
                  </a:lnTo>
                  <a:lnTo>
                    <a:pt x="37792" y="43581"/>
                  </a:lnTo>
                  <a:lnTo>
                    <a:pt x="37182" y="42423"/>
                  </a:lnTo>
                  <a:lnTo>
                    <a:pt x="36878" y="41814"/>
                  </a:lnTo>
                  <a:lnTo>
                    <a:pt x="36695" y="41509"/>
                  </a:lnTo>
                  <a:lnTo>
                    <a:pt x="36634" y="41204"/>
                  </a:lnTo>
                  <a:lnTo>
                    <a:pt x="36817" y="41326"/>
                  </a:lnTo>
                  <a:lnTo>
                    <a:pt x="37000" y="41509"/>
                  </a:lnTo>
                  <a:lnTo>
                    <a:pt x="37182" y="41692"/>
                  </a:lnTo>
                  <a:lnTo>
                    <a:pt x="37365" y="41875"/>
                  </a:lnTo>
                  <a:lnTo>
                    <a:pt x="37792" y="42119"/>
                  </a:lnTo>
                  <a:lnTo>
                    <a:pt x="38219" y="42179"/>
                  </a:lnTo>
                  <a:lnTo>
                    <a:pt x="38584" y="42240"/>
                  </a:lnTo>
                  <a:lnTo>
                    <a:pt x="38706" y="42179"/>
                  </a:lnTo>
                  <a:lnTo>
                    <a:pt x="38889" y="42119"/>
                  </a:lnTo>
                  <a:lnTo>
                    <a:pt x="38950" y="41997"/>
                  </a:lnTo>
                  <a:lnTo>
                    <a:pt x="39011" y="41936"/>
                  </a:lnTo>
                  <a:lnTo>
                    <a:pt x="39011" y="41753"/>
                  </a:lnTo>
                  <a:lnTo>
                    <a:pt x="38889" y="41570"/>
                  </a:lnTo>
                  <a:lnTo>
                    <a:pt x="38706" y="41387"/>
                  </a:lnTo>
                  <a:lnTo>
                    <a:pt x="38402" y="41204"/>
                  </a:lnTo>
                  <a:lnTo>
                    <a:pt x="38158" y="40960"/>
                  </a:lnTo>
                  <a:lnTo>
                    <a:pt x="37609" y="40412"/>
                  </a:lnTo>
                  <a:lnTo>
                    <a:pt x="37182" y="39802"/>
                  </a:lnTo>
                  <a:lnTo>
                    <a:pt x="36695" y="39254"/>
                  </a:lnTo>
                  <a:lnTo>
                    <a:pt x="36451" y="39010"/>
                  </a:lnTo>
                  <a:lnTo>
                    <a:pt x="36207" y="38766"/>
                  </a:lnTo>
                  <a:lnTo>
                    <a:pt x="35902" y="38583"/>
                  </a:lnTo>
                  <a:lnTo>
                    <a:pt x="35598" y="38461"/>
                  </a:lnTo>
                  <a:lnTo>
                    <a:pt x="35110" y="38461"/>
                  </a:lnTo>
                  <a:lnTo>
                    <a:pt x="34988" y="38400"/>
                  </a:lnTo>
                  <a:lnTo>
                    <a:pt x="34927" y="38218"/>
                  </a:lnTo>
                  <a:lnTo>
                    <a:pt x="34866" y="38096"/>
                  </a:lnTo>
                  <a:lnTo>
                    <a:pt x="34683" y="37669"/>
                  </a:lnTo>
                  <a:lnTo>
                    <a:pt x="34440" y="36938"/>
                  </a:lnTo>
                  <a:lnTo>
                    <a:pt x="34257" y="36145"/>
                  </a:lnTo>
                  <a:lnTo>
                    <a:pt x="34074" y="35414"/>
                  </a:lnTo>
                  <a:lnTo>
                    <a:pt x="33952" y="34621"/>
                  </a:lnTo>
                  <a:lnTo>
                    <a:pt x="33891" y="33646"/>
                  </a:lnTo>
                  <a:lnTo>
                    <a:pt x="33769" y="32732"/>
                  </a:lnTo>
                  <a:lnTo>
                    <a:pt x="33586" y="31939"/>
                  </a:lnTo>
                  <a:lnTo>
                    <a:pt x="33342" y="31147"/>
                  </a:lnTo>
                  <a:lnTo>
                    <a:pt x="33099" y="30355"/>
                  </a:lnTo>
                  <a:lnTo>
                    <a:pt x="32794" y="29562"/>
                  </a:lnTo>
                  <a:lnTo>
                    <a:pt x="32550" y="28953"/>
                  </a:lnTo>
                  <a:lnTo>
                    <a:pt x="32428" y="28648"/>
                  </a:lnTo>
                  <a:lnTo>
                    <a:pt x="32245" y="28343"/>
                  </a:lnTo>
                  <a:lnTo>
                    <a:pt x="32001" y="27916"/>
                  </a:lnTo>
                  <a:lnTo>
                    <a:pt x="31879" y="27734"/>
                  </a:lnTo>
                  <a:lnTo>
                    <a:pt x="31819" y="27490"/>
                  </a:lnTo>
                  <a:lnTo>
                    <a:pt x="31758" y="27124"/>
                  </a:lnTo>
                  <a:lnTo>
                    <a:pt x="31697" y="26697"/>
                  </a:lnTo>
                  <a:lnTo>
                    <a:pt x="31697" y="25905"/>
                  </a:lnTo>
                  <a:lnTo>
                    <a:pt x="31514" y="24320"/>
                  </a:lnTo>
                  <a:lnTo>
                    <a:pt x="31270" y="22735"/>
                  </a:lnTo>
                  <a:lnTo>
                    <a:pt x="30965" y="21212"/>
                  </a:lnTo>
                  <a:lnTo>
                    <a:pt x="30965" y="20846"/>
                  </a:lnTo>
                  <a:lnTo>
                    <a:pt x="31026" y="20480"/>
                  </a:lnTo>
                  <a:lnTo>
                    <a:pt x="31026" y="19688"/>
                  </a:lnTo>
                  <a:lnTo>
                    <a:pt x="31026" y="18834"/>
                  </a:lnTo>
                  <a:lnTo>
                    <a:pt x="30965" y="18042"/>
                  </a:lnTo>
                  <a:lnTo>
                    <a:pt x="30904" y="17676"/>
                  </a:lnTo>
                  <a:lnTo>
                    <a:pt x="30782" y="17311"/>
                  </a:lnTo>
                  <a:lnTo>
                    <a:pt x="30478" y="16640"/>
                  </a:lnTo>
                  <a:lnTo>
                    <a:pt x="30112" y="16031"/>
                  </a:lnTo>
                  <a:lnTo>
                    <a:pt x="29746" y="15421"/>
                  </a:lnTo>
                  <a:lnTo>
                    <a:pt x="29502" y="15116"/>
                  </a:lnTo>
                  <a:lnTo>
                    <a:pt x="29258" y="14812"/>
                  </a:lnTo>
                  <a:lnTo>
                    <a:pt x="28954" y="14629"/>
                  </a:lnTo>
                  <a:lnTo>
                    <a:pt x="28649" y="14446"/>
                  </a:lnTo>
                  <a:lnTo>
                    <a:pt x="27978" y="14141"/>
                  </a:lnTo>
                  <a:lnTo>
                    <a:pt x="27247" y="13958"/>
                  </a:lnTo>
                  <a:lnTo>
                    <a:pt x="26455" y="13836"/>
                  </a:lnTo>
                  <a:lnTo>
                    <a:pt x="25662" y="13775"/>
                  </a:lnTo>
                  <a:lnTo>
                    <a:pt x="24748" y="13775"/>
                  </a:lnTo>
                  <a:lnTo>
                    <a:pt x="24565" y="13653"/>
                  </a:lnTo>
                  <a:lnTo>
                    <a:pt x="24260" y="13471"/>
                  </a:lnTo>
                  <a:lnTo>
                    <a:pt x="22919" y="12617"/>
                  </a:lnTo>
                  <a:lnTo>
                    <a:pt x="22554" y="12373"/>
                  </a:lnTo>
                  <a:lnTo>
                    <a:pt x="22432" y="12313"/>
                  </a:lnTo>
                  <a:lnTo>
                    <a:pt x="22310" y="12252"/>
                  </a:lnTo>
                  <a:lnTo>
                    <a:pt x="22310" y="12130"/>
                  </a:lnTo>
                  <a:lnTo>
                    <a:pt x="22127" y="10728"/>
                  </a:lnTo>
                  <a:lnTo>
                    <a:pt x="22066" y="10118"/>
                  </a:lnTo>
                  <a:lnTo>
                    <a:pt x="22066" y="9996"/>
                  </a:lnTo>
                  <a:lnTo>
                    <a:pt x="22188" y="9874"/>
                  </a:lnTo>
                  <a:lnTo>
                    <a:pt x="22493" y="9631"/>
                  </a:lnTo>
                  <a:lnTo>
                    <a:pt x="22615" y="9448"/>
                  </a:lnTo>
                  <a:lnTo>
                    <a:pt x="22676" y="9204"/>
                  </a:lnTo>
                  <a:lnTo>
                    <a:pt x="22858" y="8777"/>
                  </a:lnTo>
                  <a:lnTo>
                    <a:pt x="23224" y="7497"/>
                  </a:lnTo>
                  <a:lnTo>
                    <a:pt x="23407" y="6766"/>
                  </a:lnTo>
                  <a:lnTo>
                    <a:pt x="23529" y="6034"/>
                  </a:lnTo>
                  <a:lnTo>
                    <a:pt x="23651" y="5303"/>
                  </a:lnTo>
                  <a:lnTo>
                    <a:pt x="23651" y="4511"/>
                  </a:lnTo>
                  <a:lnTo>
                    <a:pt x="23590" y="3779"/>
                  </a:lnTo>
                  <a:lnTo>
                    <a:pt x="23468" y="3048"/>
                  </a:lnTo>
                  <a:lnTo>
                    <a:pt x="23285" y="2316"/>
                  </a:lnTo>
                  <a:lnTo>
                    <a:pt x="22919" y="1646"/>
                  </a:lnTo>
                  <a:lnTo>
                    <a:pt x="22493" y="1158"/>
                  </a:lnTo>
                  <a:lnTo>
                    <a:pt x="22005" y="731"/>
                  </a:lnTo>
                  <a:lnTo>
                    <a:pt x="21456" y="366"/>
                  </a:lnTo>
                  <a:lnTo>
                    <a:pt x="20786" y="122"/>
                  </a:lnTo>
                  <a:lnTo>
                    <a:pt x="19994" y="61"/>
                  </a:lnTo>
                  <a:lnTo>
                    <a:pt x="19445" y="0"/>
                  </a:lnTo>
                  <a:close/>
                </a:path>
              </a:pathLst>
            </a:custGeom>
            <a:solidFill>
              <a:srgbClr val="0A9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" name="Google Shape;72;p12"/>
          <p:cNvSpPr txBox="1">
            <a:spLocks noGrp="1"/>
          </p:cNvSpPr>
          <p:nvPr>
            <p:ph type="ctrTitle"/>
          </p:nvPr>
        </p:nvSpPr>
        <p:spPr>
          <a:xfrm>
            <a:off x="590106" y="1525764"/>
            <a:ext cx="5309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>
                <a:latin typeface="Berlin Sans FB Demi" panose="020E0802020502020306" pitchFamily="34" charset="0"/>
              </a:rPr>
              <a:t>CASO CLÍNICO ORL</a:t>
            </a:r>
            <a:endParaRPr dirty="0">
              <a:latin typeface="Berlin Sans FB Demi" panose="020E0802020502020306" pitchFamily="34" charset="0"/>
            </a:endParaRPr>
          </a:p>
        </p:txBody>
      </p:sp>
      <p:grpSp>
        <p:nvGrpSpPr>
          <p:cNvPr id="73" name="Google Shape;73;p12"/>
          <p:cNvGrpSpPr/>
          <p:nvPr/>
        </p:nvGrpSpPr>
        <p:grpSpPr>
          <a:xfrm>
            <a:off x="7160166" y="602982"/>
            <a:ext cx="433800" cy="433800"/>
            <a:chOff x="5382800" y="412975"/>
            <a:chExt cx="433800" cy="433800"/>
          </a:xfrm>
        </p:grpSpPr>
        <p:sp>
          <p:nvSpPr>
            <p:cNvPr id="74" name="Google Shape;74;p12"/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72DB345B-6AB8-476C-8D8B-EFBE979F2D84}"/>
              </a:ext>
            </a:extLst>
          </p:cNvPr>
          <p:cNvSpPr txBox="1"/>
          <p:nvPr/>
        </p:nvSpPr>
        <p:spPr>
          <a:xfrm>
            <a:off x="202019" y="2892056"/>
            <a:ext cx="5571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chemeClr val="bg1"/>
                </a:solidFill>
                <a:latin typeface="Berlin Sans FB Demi" panose="020E0802020502020306" pitchFamily="34" charset="0"/>
              </a:rPr>
              <a:t>APROBADO POR EL DR. MAURI</a:t>
            </a:r>
          </a:p>
          <a:p>
            <a:pPr algn="r"/>
            <a:r>
              <a:rPr lang="es-ES" dirty="0">
                <a:solidFill>
                  <a:schemeClr val="bg1"/>
                </a:solidFill>
                <a:latin typeface="Berlin Sans FB Demi" panose="020E0802020502020306" pitchFamily="34" charset="0"/>
              </a:rPr>
              <a:t>HGUA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C0842A0-AAF6-4BF5-9D50-3F2584C64104}"/>
              </a:ext>
            </a:extLst>
          </p:cNvPr>
          <p:cNvSpPr txBox="1"/>
          <p:nvPr/>
        </p:nvSpPr>
        <p:spPr>
          <a:xfrm>
            <a:off x="1588706" y="4386629"/>
            <a:ext cx="5571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chemeClr val="tx2">
                    <a:lumMod val="10000"/>
                  </a:schemeClr>
                </a:solidFill>
                <a:latin typeface="Berlin Sans FB Demi" panose="020E0802020502020306" pitchFamily="34" charset="0"/>
              </a:rPr>
              <a:t>Mari Paz Giménez Richarte - 2449</a:t>
            </a:r>
          </a:p>
        </p:txBody>
      </p:sp>
      <p:pic>
        <p:nvPicPr>
          <p:cNvPr id="1026" name="Picture 2" descr="Resultado de imagen de umh png">
            <a:extLst>
              <a:ext uri="{FF2B5EF4-FFF2-40B4-BE49-F238E27FC236}">
                <a16:creationId xmlns:a16="http://schemas.microsoft.com/office/drawing/2014/main" id="{B382FA32-049A-4B12-8711-6AC0B14B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606" y="4191513"/>
            <a:ext cx="780394" cy="95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oogle Shape;188;p20">
            <a:extLst>
              <a:ext uri="{FF2B5EF4-FFF2-40B4-BE49-F238E27FC236}">
                <a16:creationId xmlns:a16="http://schemas.microsoft.com/office/drawing/2014/main" id="{36846717-8C9F-4CC4-8AE5-67CBF8313F47}"/>
              </a:ext>
            </a:extLst>
          </p:cNvPr>
          <p:cNvGrpSpPr/>
          <p:nvPr/>
        </p:nvGrpSpPr>
        <p:grpSpPr>
          <a:xfrm>
            <a:off x="8183446" y="2251764"/>
            <a:ext cx="433800" cy="433800"/>
            <a:chOff x="5382800" y="412975"/>
            <a:chExt cx="433800" cy="433800"/>
          </a:xfrm>
        </p:grpSpPr>
        <p:sp>
          <p:nvSpPr>
            <p:cNvPr id="14" name="Google Shape;189;p20">
              <a:extLst>
                <a:ext uri="{FF2B5EF4-FFF2-40B4-BE49-F238E27FC236}">
                  <a16:creationId xmlns:a16="http://schemas.microsoft.com/office/drawing/2014/main" id="{8B75230D-2144-4B3F-B9EC-E796591B79BF}"/>
                </a:ext>
              </a:extLst>
            </p:cNvPr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0;p20">
              <a:extLst>
                <a:ext uri="{FF2B5EF4-FFF2-40B4-BE49-F238E27FC236}">
                  <a16:creationId xmlns:a16="http://schemas.microsoft.com/office/drawing/2014/main" id="{5EEECF11-60FD-40F4-80F1-2A9371E0FBCB}"/>
                </a:ext>
              </a:extLst>
            </p:cNvPr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91;p20">
              <a:extLst>
                <a:ext uri="{FF2B5EF4-FFF2-40B4-BE49-F238E27FC236}">
                  <a16:creationId xmlns:a16="http://schemas.microsoft.com/office/drawing/2014/main" id="{FB5BDFD0-1574-4B35-8717-A0737C90EE37}"/>
                </a:ext>
              </a:extLst>
            </p:cNvPr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237;p24">
            <a:extLst>
              <a:ext uri="{FF2B5EF4-FFF2-40B4-BE49-F238E27FC236}">
                <a16:creationId xmlns:a16="http://schemas.microsoft.com/office/drawing/2014/main" id="{6EC92633-2C70-48BF-9A9C-F840CB0FC890}"/>
              </a:ext>
            </a:extLst>
          </p:cNvPr>
          <p:cNvGrpSpPr/>
          <p:nvPr/>
        </p:nvGrpSpPr>
        <p:grpSpPr>
          <a:xfrm>
            <a:off x="7102851" y="3352759"/>
            <a:ext cx="548193" cy="548193"/>
            <a:chOff x="5382800" y="412975"/>
            <a:chExt cx="433800" cy="433800"/>
          </a:xfrm>
        </p:grpSpPr>
        <p:sp>
          <p:nvSpPr>
            <p:cNvPr id="18" name="Google Shape;238;p24">
              <a:extLst>
                <a:ext uri="{FF2B5EF4-FFF2-40B4-BE49-F238E27FC236}">
                  <a16:creationId xmlns:a16="http://schemas.microsoft.com/office/drawing/2014/main" id="{79CFCCFD-5139-4ACA-AE81-42D387AE6CF0}"/>
                </a:ext>
              </a:extLst>
            </p:cNvPr>
            <p:cNvSpPr/>
            <p:nvPr/>
          </p:nvSpPr>
          <p:spPr>
            <a:xfrm>
              <a:off x="5382800" y="412975"/>
              <a:ext cx="433800" cy="4338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9;p24">
              <a:extLst>
                <a:ext uri="{FF2B5EF4-FFF2-40B4-BE49-F238E27FC236}">
                  <a16:creationId xmlns:a16="http://schemas.microsoft.com/office/drawing/2014/main" id="{71A41A9B-5DE1-4553-B45E-9E4916FDF84B}"/>
                </a:ext>
              </a:extLst>
            </p:cNvPr>
            <p:cNvSpPr/>
            <p:nvPr/>
          </p:nvSpPr>
          <p:spPr>
            <a:xfrm>
              <a:off x="5495482" y="525658"/>
              <a:ext cx="208200" cy="208200"/>
            </a:xfrm>
            <a:prstGeom prst="ellipse">
              <a:avLst/>
            </a:prstGeom>
            <a:solidFill>
              <a:srgbClr val="F24745">
                <a:alpha val="3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40;p24">
              <a:extLst>
                <a:ext uri="{FF2B5EF4-FFF2-40B4-BE49-F238E27FC236}">
                  <a16:creationId xmlns:a16="http://schemas.microsoft.com/office/drawing/2014/main" id="{23ABBBD0-F4BA-428F-B709-31263C30B7D1}"/>
                </a:ext>
              </a:extLst>
            </p:cNvPr>
            <p:cNvSpPr/>
            <p:nvPr/>
          </p:nvSpPr>
          <p:spPr>
            <a:xfrm>
              <a:off x="5544573" y="574748"/>
              <a:ext cx="110100" cy="110100"/>
            </a:xfrm>
            <a:prstGeom prst="ellipse">
              <a:avLst/>
            </a:prstGeom>
            <a:solidFill>
              <a:srgbClr val="F247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DATOS CLÍNICOS</a:t>
            </a:r>
            <a:endParaRPr dirty="0"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2"/>
          </p:nvPr>
        </p:nvSpPr>
        <p:spPr>
          <a:xfrm>
            <a:off x="844425" y="1140001"/>
            <a:ext cx="7640356" cy="35276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en" sz="1400" b="1" dirty="0"/>
              <a:t>ENFERMEDAD ACTUAL: </a:t>
            </a:r>
            <a:r>
              <a:rPr lang="en-US" sz="1400" b="1" dirty="0"/>
              <a:t> </a:t>
            </a:r>
            <a:r>
              <a:rPr lang="es-ES" sz="1400" dirty="0"/>
              <a:t>varón</a:t>
            </a:r>
            <a:r>
              <a:rPr lang="en-US" sz="1400" dirty="0"/>
              <a:t> de 70 </a:t>
            </a:r>
            <a:r>
              <a:rPr lang="es-ES" sz="1400" dirty="0"/>
              <a:t>años</a:t>
            </a:r>
            <a:r>
              <a:rPr lang="en-US" sz="1400" dirty="0"/>
              <a:t> que </a:t>
            </a:r>
            <a:r>
              <a:rPr lang="es-ES" sz="1400" dirty="0"/>
              <a:t>acude</a:t>
            </a:r>
            <a:r>
              <a:rPr lang="en-US" sz="1400" dirty="0"/>
              <a:t> a CCEE por masa </a:t>
            </a:r>
            <a:r>
              <a:rPr lang="es-ES" sz="1400" dirty="0"/>
              <a:t>parotídea</a:t>
            </a:r>
            <a:r>
              <a:rPr lang="en-US" sz="1400" dirty="0"/>
              <a:t> </a:t>
            </a:r>
            <a:r>
              <a:rPr lang="en-US" sz="1400" dirty="0" err="1"/>
              <a:t>derecha</a:t>
            </a:r>
            <a:r>
              <a:rPr lang="en-US" sz="1400" dirty="0"/>
              <a:t> de 1,5 </a:t>
            </a:r>
            <a:r>
              <a:rPr lang="es-ES" sz="1400" dirty="0"/>
              <a:t>meses</a:t>
            </a:r>
            <a:r>
              <a:rPr lang="en-US" sz="1400" dirty="0"/>
              <a:t> de </a:t>
            </a:r>
            <a:r>
              <a:rPr lang="es-ES" sz="1400" dirty="0"/>
              <a:t>evolución</a:t>
            </a:r>
            <a:r>
              <a:rPr lang="en-US" sz="1400" dirty="0"/>
              <a:t> con </a:t>
            </a:r>
            <a:r>
              <a:rPr lang="es-ES" sz="1400" dirty="0"/>
              <a:t>rápido</a:t>
            </a:r>
            <a:r>
              <a:rPr lang="en-US" sz="1400" dirty="0"/>
              <a:t> </a:t>
            </a:r>
            <a:r>
              <a:rPr lang="es-ES" sz="1400" dirty="0"/>
              <a:t>crecimiento</a:t>
            </a:r>
            <a:r>
              <a:rPr lang="en-US" sz="1400" dirty="0"/>
              <a:t>. </a:t>
            </a:r>
            <a:r>
              <a:rPr lang="es-ES" sz="1400" dirty="0"/>
              <a:t>Refiere</a:t>
            </a:r>
            <a:r>
              <a:rPr lang="en-US" sz="1400" dirty="0"/>
              <a:t> </a:t>
            </a:r>
            <a:r>
              <a:rPr lang="es-ES" sz="1400" dirty="0"/>
              <a:t>disfagia</a:t>
            </a:r>
            <a:r>
              <a:rPr lang="en-US" sz="1400" dirty="0"/>
              <a:t> </a:t>
            </a:r>
            <a:r>
              <a:rPr lang="es-ES" sz="1400" dirty="0"/>
              <a:t>asociada</a:t>
            </a:r>
            <a:r>
              <a:rPr lang="en-US" sz="1400" dirty="0"/>
              <a:t>. </a:t>
            </a:r>
            <a:r>
              <a:rPr lang="es-ES" sz="1400" dirty="0"/>
              <a:t>No fiebre. No dolor. No otra sintomatología acompañante. </a:t>
            </a: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endParaRPr lang="en" sz="1400" b="1" dirty="0"/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 dirty="0"/>
              <a:t>ANTECEDENTES: </a:t>
            </a:r>
            <a:r>
              <a:rPr lang="es-ES" sz="1400" dirty="0"/>
              <a:t>no RAM. No HTA. No DM. No DLP. Exfumador desde hace 9 años. Síndrome ansioso-depresivo, IVC, anemia perniciosa, gonartrosis. Intervenciones quirúrgicas: vasectomía y prótesis de rodilla bilateral. SB: independiente para ABVD, vida activa, NYHA I.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400" b="1" dirty="0"/>
              <a:t>	</a:t>
            </a:r>
            <a:r>
              <a:rPr lang="es-ES" sz="1400" i="1" dirty="0"/>
              <a:t>Tratamiento habitual: </a:t>
            </a:r>
            <a:r>
              <a:rPr lang="es-ES" sz="1400" i="1" dirty="0" err="1"/>
              <a:t>mastical</a:t>
            </a:r>
            <a:r>
              <a:rPr lang="es-ES" sz="1400" i="1" dirty="0"/>
              <a:t> D </a:t>
            </a:r>
            <a:r>
              <a:rPr lang="es-ES" sz="1400" i="1" dirty="0" err="1"/>
              <a:t>unidia</a:t>
            </a:r>
            <a:r>
              <a:rPr lang="es-ES" sz="1400" i="1" dirty="0"/>
              <a:t>, </a:t>
            </a:r>
            <a:r>
              <a:rPr lang="es-ES" sz="1400" i="1" dirty="0" err="1"/>
              <a:t>rivotril</a:t>
            </a:r>
            <a:r>
              <a:rPr lang="es-ES" sz="1400" i="1" dirty="0"/>
              <a:t>, </a:t>
            </a:r>
            <a:r>
              <a:rPr lang="es-ES" sz="1400" i="1" dirty="0" err="1"/>
              <a:t>zaldiar</a:t>
            </a:r>
            <a:r>
              <a:rPr lang="es-ES" sz="1400" i="1" dirty="0"/>
              <a:t>, sertralina. 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lang="en" sz="1400" b="1" dirty="0"/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 b="1" dirty="0"/>
              <a:t>EXPLORACIÓN FÍSICA (DESTACA):  </a:t>
            </a:r>
            <a:r>
              <a:rPr lang="es-ES" sz="1400" dirty="0"/>
              <a:t>TA 107/61 </a:t>
            </a:r>
            <a:r>
              <a:rPr lang="es-ES" sz="1400" dirty="0" err="1"/>
              <a:t>mmHg</a:t>
            </a:r>
            <a:r>
              <a:rPr lang="es-ES" sz="1400" dirty="0"/>
              <a:t>. FC 53 </a:t>
            </a:r>
            <a:r>
              <a:rPr lang="es-ES" sz="1400" dirty="0" err="1"/>
              <a:t>lpm</a:t>
            </a:r>
            <a:r>
              <a:rPr lang="es-ES" sz="1400" dirty="0"/>
              <a:t>. FR 20 rpm. </a:t>
            </a:r>
            <a:r>
              <a:rPr lang="es-ES" sz="1400" dirty="0" err="1"/>
              <a:t>Tº</a:t>
            </a:r>
            <a:r>
              <a:rPr lang="es-ES" sz="1400" dirty="0"/>
              <a:t> 36,4ºC. SatO2 98% basal. Cuello: se aprecia masa parotídea derecha de aproximadamente 4x4cm de tamaño y consistencia </a:t>
            </a:r>
            <a:r>
              <a:rPr lang="es-ES" sz="1400" dirty="0" err="1"/>
              <a:t>duroelástica</a:t>
            </a:r>
            <a:r>
              <a:rPr lang="es-ES" sz="1400" dirty="0"/>
              <a:t>. No alteraciones en la movilidad. AC: rítmica, sin soplos ni roces. AP: MVC sin ruidos sobreañadidos. Resto de exploración sin hallazgos de interés.</a:t>
            </a:r>
            <a:endParaRPr lang="en" sz="14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sz="13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3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s-ES" sz="1300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14E94FB-F357-492A-92A6-67518825D1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sp>
        <p:nvSpPr>
          <p:cNvPr id="6" name="Google Shape;82;p13">
            <a:extLst>
              <a:ext uri="{FF2B5EF4-FFF2-40B4-BE49-F238E27FC236}">
                <a16:creationId xmlns:a16="http://schemas.microsoft.com/office/drawing/2014/main" id="{6E6B7FB9-83A8-4ACF-B049-1E67C8D1D4A8}"/>
              </a:ext>
            </a:extLst>
          </p:cNvPr>
          <p:cNvSpPr txBox="1">
            <a:spLocks/>
          </p:cNvSpPr>
          <p:nvPr/>
        </p:nvSpPr>
        <p:spPr>
          <a:xfrm>
            <a:off x="844425" y="542441"/>
            <a:ext cx="7640356" cy="412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Char char="▹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Char char="▸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Source Sans Pro"/>
              <a:buChar char="⬩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⬞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○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■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●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○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Char char="■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indent="0">
              <a:buFont typeface="Source Sans Pro"/>
              <a:buNone/>
            </a:pPr>
            <a:r>
              <a:rPr lang="es-ES" sz="1400" b="1" dirty="0"/>
              <a:t>EXPLORACIONES COMPLEMENTARIAS: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400" dirty="0"/>
              <a:t>AS: sin alteraciones. 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400" dirty="0"/>
              <a:t>TC toraco-abdomino-pélvico: conglomerado </a:t>
            </a:r>
            <a:r>
              <a:rPr lang="es-ES" sz="1400" dirty="0" err="1"/>
              <a:t>adenopático</a:t>
            </a:r>
            <a:r>
              <a:rPr lang="es-ES" sz="1400" dirty="0"/>
              <a:t> </a:t>
            </a:r>
            <a:r>
              <a:rPr lang="es-ES" sz="1400" dirty="0" err="1"/>
              <a:t>laterocervical</a:t>
            </a:r>
            <a:r>
              <a:rPr lang="es-ES" sz="1400" dirty="0"/>
              <a:t> derecho, sin clara lesión primaria.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400" dirty="0"/>
              <a:t>PET-TAC: conglomerado </a:t>
            </a:r>
            <a:r>
              <a:rPr lang="es-ES" sz="1400" dirty="0" err="1"/>
              <a:t>adenopático</a:t>
            </a:r>
            <a:r>
              <a:rPr lang="es-ES" sz="1400" dirty="0"/>
              <a:t> conocido. No otros datos de malignidad en resto de territorios corporales estudiados. </a:t>
            </a:r>
          </a:p>
          <a:p>
            <a:pPr marL="285750" indent="-285750"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r>
              <a:rPr lang="es-ES" sz="1400" dirty="0"/>
              <a:t>Se solicitan los siguientes estudios: </a:t>
            </a:r>
          </a:p>
          <a:p>
            <a:pPr marL="0" indent="0">
              <a:buFont typeface="Source Sans Pro"/>
              <a:buNone/>
            </a:pPr>
            <a:endParaRPr lang="es-ES" sz="1300" dirty="0"/>
          </a:p>
        </p:txBody>
      </p:sp>
    </p:spTree>
    <p:extLst>
      <p:ext uri="{BB962C8B-B14F-4D97-AF65-F5344CB8AC3E}">
        <p14:creationId xmlns:p14="http://schemas.microsoft.com/office/powerpoint/2010/main" val="48038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600" cy="17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7" name="Imagen 6" descr="Imagen que contiene negro, oscuro, naranja, tabla&#10;&#10;Descripción generada automáticamente">
            <a:extLst>
              <a:ext uri="{FF2B5EF4-FFF2-40B4-BE49-F238E27FC236}">
                <a16:creationId xmlns:a16="http://schemas.microsoft.com/office/drawing/2014/main" id="{399E31B6-D321-46D1-803C-58C1E837F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061" y="573312"/>
            <a:ext cx="4176215" cy="4572541"/>
          </a:xfrm>
          <a:prstGeom prst="rect">
            <a:avLst/>
          </a:prstGeom>
        </p:spPr>
      </p:pic>
      <p:pic>
        <p:nvPicPr>
          <p:cNvPr id="11" name="Imagen 10" descr="Imagen que contiene tabla, blanco, dibujo, viejo&#10;&#10;Descripción generada automáticamente">
            <a:extLst>
              <a:ext uri="{FF2B5EF4-FFF2-40B4-BE49-F238E27FC236}">
                <a16:creationId xmlns:a16="http://schemas.microsoft.com/office/drawing/2014/main" id="{1D5566F0-1570-46AF-8233-BD0EEB2EE8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245" y="570958"/>
            <a:ext cx="3111690" cy="457725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58748CC-C44D-4AA6-A1A8-AD817FA2472E}"/>
              </a:ext>
            </a:extLst>
          </p:cNvPr>
          <p:cNvSpPr txBox="1"/>
          <p:nvPr/>
        </p:nvSpPr>
        <p:spPr>
          <a:xfrm>
            <a:off x="669525" y="263181"/>
            <a:ext cx="384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Source Sans Pro" panose="020B0503030403020204" pitchFamily="34" charset="0"/>
                <a:ea typeface="Source Sans Pro" panose="020B0503030403020204" pitchFamily="34" charset="0"/>
              </a:rPr>
              <a:t>Angiografía cerebral con test de oclusión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EFB578-C289-4769-A09E-7F85C1B68DDF}"/>
              </a:ext>
            </a:extLst>
          </p:cNvPr>
          <p:cNvSpPr txBox="1"/>
          <p:nvPr/>
        </p:nvSpPr>
        <p:spPr>
          <a:xfrm>
            <a:off x="4967784" y="263180"/>
            <a:ext cx="384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Source Sans Pro" panose="020B0503030403020204" pitchFamily="34" charset="0"/>
                <a:ea typeface="Source Sans Pro" panose="020B0503030403020204" pitchFamily="34" charset="0"/>
              </a:rPr>
              <a:t>RM cabeza y cuello con contraste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6709B-3537-4DF6-B6E2-562EB9E9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DIAGNÓSTICO.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443AFD-E8D4-42B9-9CFA-3DE3B3173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424" y="1140000"/>
            <a:ext cx="7502133" cy="3715857"/>
          </a:xfrm>
        </p:spPr>
        <p:txBody>
          <a:bodyPr/>
          <a:lstStyle/>
          <a:p>
            <a:pPr marL="101600" indent="0" algn="ctr">
              <a:buNone/>
            </a:pPr>
            <a:endParaRPr lang="es-ES" sz="1600" b="1" dirty="0"/>
          </a:p>
          <a:p>
            <a:pPr marL="101600" indent="0" algn="ctr">
              <a:buNone/>
            </a:pPr>
            <a:r>
              <a:rPr lang="es-ES" sz="1600" b="1" dirty="0"/>
              <a:t>METÁSTASIS CERVICAL DE ORIGEN DESCONOCIDO. </a:t>
            </a:r>
          </a:p>
          <a:p>
            <a:pPr marL="101600" indent="0">
              <a:buNone/>
            </a:pPr>
            <a:endParaRPr lang="es-ES" sz="1600" dirty="0"/>
          </a:p>
          <a:p>
            <a:pPr marL="101600" indent="0">
              <a:buNone/>
            </a:pPr>
            <a:r>
              <a:rPr lang="es-ES" sz="1600" dirty="0"/>
              <a:t>RM: masa </a:t>
            </a:r>
            <a:r>
              <a:rPr lang="es-ES" sz="1600" dirty="0" err="1"/>
              <a:t>laterocervical</a:t>
            </a:r>
            <a:r>
              <a:rPr lang="es-ES" sz="1600" dirty="0"/>
              <a:t> derecha. </a:t>
            </a:r>
          </a:p>
          <a:p>
            <a:pPr marL="101600" indent="0">
              <a:buNone/>
            </a:pPr>
            <a:r>
              <a:rPr lang="es-ES" sz="1600" dirty="0"/>
              <a:t>Angiografía: no se observan datos angiográficos de infiltración tumoral carotídea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F1FFE1-C66F-46A3-8F8D-C222A61144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872815"/>
      </p:ext>
    </p:extLst>
  </p:cSld>
  <p:clrMapOvr>
    <a:masterClrMapping/>
  </p:clrMapOvr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415665"/>
      </a:dk1>
      <a:lt1>
        <a:srgbClr val="FFFFFF"/>
      </a:lt1>
      <a:dk2>
        <a:srgbClr val="0DB7C4"/>
      </a:dk2>
      <a:lt2>
        <a:srgbClr val="F6F6F6"/>
      </a:lt2>
      <a:accent1>
        <a:srgbClr val="0A95B0"/>
      </a:accent1>
      <a:accent2>
        <a:srgbClr val="A7E5E9"/>
      </a:accent2>
      <a:accent3>
        <a:srgbClr val="A9D039"/>
      </a:accent3>
      <a:accent4>
        <a:srgbClr val="FFBC00"/>
      </a:accent4>
      <a:accent5>
        <a:srgbClr val="F24745"/>
      </a:accent5>
      <a:accent6>
        <a:srgbClr val="B3B3B3"/>
      </a:accent6>
      <a:hlink>
        <a:srgbClr val="0DB7C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280</Words>
  <Application>Microsoft Office PowerPoint</Application>
  <PresentationFormat>Presentación en pantalla (16:9)</PresentationFormat>
  <Paragraphs>30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Dosis</vt:lpstr>
      <vt:lpstr>Berlin Sans FB Demi</vt:lpstr>
      <vt:lpstr>Wingdings</vt:lpstr>
      <vt:lpstr>Source Sans Pro</vt:lpstr>
      <vt:lpstr>Cerimon template</vt:lpstr>
      <vt:lpstr>CASO CLÍNICO ORL</vt:lpstr>
      <vt:lpstr>DATOS CLÍNICOS</vt:lpstr>
      <vt:lpstr>Presentación de PowerPoint</vt:lpstr>
      <vt:lpstr>Presentación de PowerPoint</vt:lpstr>
      <vt:lpstr>DIAGNÓSTICO.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ORL</dc:title>
  <cp:lastModifiedBy>Mari Paz Giménez Richarte</cp:lastModifiedBy>
  <cp:revision>6</cp:revision>
  <dcterms:modified xsi:type="dcterms:W3CDTF">2020-03-06T12:01:00Z</dcterms:modified>
</cp:coreProperties>
</file>