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4FF91A-8B0A-40C3-AA83-5F6E2768CF1F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C3D7D7-535A-452D-AA88-0A5EB94BAF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243918" cy="1829761"/>
          </a:xfrm>
        </p:spPr>
        <p:txBody>
          <a:bodyPr/>
          <a:lstStyle/>
          <a:p>
            <a:pPr algn="l"/>
            <a:r>
              <a:rPr lang="es-ES" dirty="0" smtClean="0">
                <a:latin typeface="Arial (Títulos)"/>
              </a:rPr>
              <a:t>CASO CLÍNICO DIGESTIVO</a:t>
            </a:r>
            <a:endParaRPr lang="es-ES" dirty="0">
              <a:latin typeface="Arial (Títulos)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29256" y="357166"/>
            <a:ext cx="2857520" cy="500066"/>
          </a:xfrm>
        </p:spPr>
        <p:txBody>
          <a:bodyPr>
            <a:noAutofit/>
          </a:bodyPr>
          <a:lstStyle/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JOSE Mª DOMÉNECH SERRANO</a:t>
            </a:r>
          </a:p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2355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5008" y="3571876"/>
            <a:ext cx="2571768" cy="1357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Universidad Miguel Hernández</a:t>
            </a:r>
          </a:p>
          <a:p>
            <a:endParaRPr lang="es-ES" sz="1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Hospital </a:t>
            </a:r>
            <a:r>
              <a:rPr lang="es-ES" sz="1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</a:t>
            </a:r>
            <a:r>
              <a:rPr lang="es-E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Joan </a:t>
            </a:r>
            <a:r>
              <a:rPr lang="es-ES" sz="1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d’Alacant</a:t>
            </a:r>
            <a:endParaRPr lang="es-ES" sz="1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Aprobado por el  Dr. Martínez Egea</a:t>
            </a:r>
            <a:endParaRPr lang="es-ES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de simbolo um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000768"/>
            <a:ext cx="2030945" cy="670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000792"/>
          </a:xfrm>
        </p:spPr>
        <p:txBody>
          <a:bodyPr>
            <a:noAutofit/>
          </a:bodyPr>
          <a:lstStyle/>
          <a:p>
            <a:pPr algn="just"/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MOTIVO DE CONSULTA: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Mujer de 66 años que acude a consulta por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epigastralgia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y sensación de hinchazón.</a:t>
            </a:r>
          </a:p>
          <a:p>
            <a:pPr algn="just"/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ANAMNESIS: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RAMc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, DLP, no HTA, no DM. SAHS, piernas inquietas, artrosis,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fibromialgia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, FA paroxística con cardioversión eléctrica, prolapso mitral. Antecedentes quirúrgicos por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valvuloplastia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mitral, quiste hepático,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rectocele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cistocele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. No hábitos tóxicos. No datos epidemiológicos.</a:t>
            </a:r>
          </a:p>
          <a:p>
            <a:pPr algn="just"/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ENFERMEDAD ACTUAL: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Mujer de 66 años que presenta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epigastralgia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y refiere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que irradia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en cinturón, presente también en reposo, sensación de hinchazón, su hija refiere pérdida de peso. Acude hoy desde radiología intervencionista tras realización de RMN.</a:t>
            </a:r>
          </a:p>
          <a:p>
            <a:pPr algn="just"/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EXPLORACIÓN FÍSICA: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Buen estado general, consciente y orientada. Abdomen blando,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depresible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, dolor en epigastrio que irradia en cinturón.</a:t>
            </a:r>
          </a:p>
          <a:p>
            <a:pPr algn="just"/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PRUEBAS COMPLEMENTARIAS: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Se realiza RMN tras estudio con TAC. A la resonancia se observa presencia de lesión nodular en cabeza de páncreas con importante restricción a la difusión y con captación de contraste, bazo con múltiples lesiones sin restricción a la difusión, hígado con presencia de lesiones que no restringen en difusión y no captan contraste, y visualización de otros dos focos hepáticos con realce en anillo en fase portal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Resultado de imagen de simbolo um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000768"/>
            <a:ext cx="2030945" cy="670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43404" cy="38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2857520" cy="264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14488"/>
            <a:ext cx="2972351" cy="253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Resultado de imagen de simbolo um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6000768"/>
            <a:ext cx="2030945" cy="670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NEOPLASIA DE CABEZA DE PÁNCREAS</a:t>
            </a:r>
          </a:p>
          <a:p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LESIONES QUÍSTICAS ESPLÉNICAS</a:t>
            </a:r>
          </a:p>
          <a:p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LOES HEPÁTICAS (A DESCARTAR METÁSTASIS)</a:t>
            </a:r>
          </a:p>
          <a:p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pic>
        <p:nvPicPr>
          <p:cNvPr id="4" name="Picture 2" descr="Resultado de imagen de simbolo um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000768"/>
            <a:ext cx="2030945" cy="670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252</Words>
  <Application>Microsoft Office PowerPoint</Application>
  <PresentationFormat>Presentación en pantalla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Concurrencia</vt:lpstr>
      <vt:lpstr>CASO CLÍNICO DIGESTIVO</vt:lpstr>
      <vt:lpstr>Diapositiva 2</vt:lpstr>
      <vt:lpstr>Diapositiva 3</vt:lpstr>
      <vt:lpstr>DIAGNÓSTICO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DIGESTIVO</dc:title>
  <dc:creator>Usuario</dc:creator>
  <cp:lastModifiedBy>Usuario</cp:lastModifiedBy>
  <cp:revision>10</cp:revision>
  <dcterms:created xsi:type="dcterms:W3CDTF">2020-02-26T16:07:41Z</dcterms:created>
  <dcterms:modified xsi:type="dcterms:W3CDTF">2020-03-06T13:11:11Z</dcterms:modified>
</cp:coreProperties>
</file>