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pitchFamily="2" charset="-79"/>
      <p:regular r:id="rId8"/>
      <p:bold r:id="rId9"/>
    </p:embeddedFont>
    <p:embeddedFont>
      <p:font typeface="Comfortaa" pitchFamily="2" charset="0"/>
      <p:regular r:id="rId10"/>
      <p:bold r:id="rId11"/>
    </p:embeddedFont>
    <p:embeddedFont>
      <p:font typeface="Source Code Pro" panose="020B0509030403020204" pitchFamily="49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ffa3fdcd5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ffa3fdcd5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ffa3fdc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ffa3fdcd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ffa3fdcd5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ffa3fdcd5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ffa3fdcd5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ffa3fdcd5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48475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dx por imagen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talleres integrados iii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Hospital Universitario San Juan de Alicante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Servicio de Digestivo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Comfortaa"/>
                <a:ea typeface="Comfortaa"/>
                <a:cs typeface="Comfortaa"/>
                <a:sym typeface="Comfortaa"/>
              </a:rPr>
              <a:t>Aprobado por el Dr. Martínez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5825725" y="2804825"/>
            <a:ext cx="29304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Comfortaa"/>
                <a:ea typeface="Comfortaa"/>
                <a:cs typeface="Comfortaa"/>
                <a:sym typeface="Comfortaa"/>
              </a:rPr>
              <a:t>Jesús Sandoval Marín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presentación del caso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Varón de </a:t>
            </a:r>
            <a:r>
              <a:rPr lang="es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41 años</a:t>
            </a: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que acude a urgencias por </a:t>
            </a:r>
            <a:r>
              <a:rPr lang="es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malestar general e incremento del perímetro abdominal asociado a ictericia</a:t>
            </a: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 6 días de evolución. Asocia vómitos alimentarios y fiebre </a:t>
            </a: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 38,5º</a:t>
            </a:r>
            <a:endParaRPr lang="es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Antecedentes:</a:t>
            </a: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 RAMc,  no HTA, no DM, no DLP. </a:t>
            </a:r>
            <a:r>
              <a:rPr lang="es-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ebedor de más de 130 gr/día de alcohol.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-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Tromboflebitis de VSE en 2009</a:t>
            </a:r>
            <a:endParaRPr sz="1400" dirty="0">
              <a:solidFill>
                <a:srgbClr val="000000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Qx: 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Amigdalectomía, absceso perianal, varices en MID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-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 toma medicación habitualmente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IABVD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73075" y="943700"/>
            <a:ext cx="8520600" cy="30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fortaa"/>
              <a:buChar char="●"/>
            </a:pPr>
            <a:r>
              <a:rPr lang="es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Exploración:</a:t>
            </a:r>
            <a:endParaRPr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TA: 130/100mmHg;          FC:  125 lpm;         Sat02: 100%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REG. Consciente y orientada. </a:t>
            </a:r>
            <a:r>
              <a:rPr lang="es-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NN, NH, ictericia cutáneo mucosa.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AP: MV disminuido, sin ruidos sobreañadidos 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AC: rítmica, sin soplos</a:t>
            </a:r>
            <a:endParaRPr sz="1400" dirty="0">
              <a:solidFill>
                <a:srgbClr val="000000"/>
              </a:solidFill>
              <a:highlight>
                <a:srgbClr val="F4CCCC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Abdomen globuloso, distendido y levemente doloroso a la palpación en HD. Masas y megalias no valorables. No signos de irritación peritoneal. Signo de oleada +.</a:t>
            </a:r>
          </a:p>
          <a:p>
            <a:pPr lvl="0" indent="-317500">
              <a:lnSpc>
                <a:spcPct val="150000"/>
              </a:lnSpc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MMII: edema bilateral con fóvea hasta raíz de miembros. Pulsos no palpables sin signos de TVP. Úlceras venosas en ambas regiones pretibiales</a:t>
            </a:r>
            <a:endParaRPr sz="1400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Exploración complementaria: BIOQUÍMICA: </a:t>
            </a: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Bilirrubina total: 27,3 mg/dL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-"/>
            </a:pPr>
            <a:r>
              <a:rPr lang="es" sz="1400" dirty="0">
                <a:solidFill>
                  <a:srgbClr val="000000"/>
                </a:solidFill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Se lleva a cabo una paracentesis evacuadora y se realiza un TAC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5A8EBB-5F0A-264E-B96E-2106B2AC7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0269" y="580935"/>
            <a:ext cx="4353659" cy="3804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2401409" y="1408150"/>
            <a:ext cx="4606059" cy="257119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7200" b="0" dirty="0">
                <a:solidFill>
                  <a:srgbClr val="000000"/>
                </a:solidFill>
              </a:rPr>
              <a:t>Hepatitis aguda alcohólica grave</a:t>
            </a:r>
            <a:endParaRPr sz="7200" dirty="0">
              <a:solidFill>
                <a:srgbClr val="000000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61900" y="291550"/>
            <a:ext cx="8620200" cy="11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>
                <a:latin typeface="Amatic SC"/>
                <a:ea typeface="Amatic SC"/>
                <a:cs typeface="Amatic SC"/>
                <a:sym typeface="Amatic SC"/>
              </a:rPr>
              <a:t>Resolución del caso</a:t>
            </a:r>
            <a:endParaRPr sz="42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233</Words>
  <Application>Microsoft Macintosh PowerPoint</Application>
  <PresentationFormat>Presentación en pantalla (16:9)</PresentationFormat>
  <Paragraphs>26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Comfortaa</vt:lpstr>
      <vt:lpstr>Arial</vt:lpstr>
      <vt:lpstr>Source Code Pro</vt:lpstr>
      <vt:lpstr>Amatic SC</vt:lpstr>
      <vt:lpstr>Beach Day</vt:lpstr>
      <vt:lpstr>dx por imagen talleres integrados iii</vt:lpstr>
      <vt:lpstr>presentación del caso</vt:lpstr>
      <vt:lpstr>Presentación de PowerPoint</vt:lpstr>
      <vt:lpstr>Presentación de PowerPoint</vt:lpstr>
      <vt:lpstr>Hepatitis aguda alcohólica grave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 por imagen talleres integrados iii</dc:title>
  <cp:lastModifiedBy>Sandoval Marin, Jesus</cp:lastModifiedBy>
  <cp:revision>9</cp:revision>
  <dcterms:modified xsi:type="dcterms:W3CDTF">2020-03-07T19:47:37Z</dcterms:modified>
</cp:coreProperties>
</file>