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pitchFamily="2" charset="-79"/>
      <p:regular r:id="rId8"/>
      <p:bold r:id="rId9"/>
    </p:embeddedFont>
    <p:embeddedFont>
      <p:font typeface="Comfortaa" pitchFamily="2" charset="0"/>
      <p:regular r:id="rId10"/>
      <p:bold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ffa3fdcd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ffa3fdcd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fa3fdc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fa3fdcd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fa3fdcd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fa3fdcd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fa3fdcd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ffa3fdcd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4847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dx por imagen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talleres integrados iii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Hospital Universitario San Juan de Alicante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Servicio de Digestivo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Aprobado por el Dr. Martínez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5825725" y="2804825"/>
            <a:ext cx="29304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omfortaa"/>
                <a:ea typeface="Comfortaa"/>
                <a:cs typeface="Comfortaa"/>
                <a:sym typeface="Comfortaa"/>
              </a:rPr>
              <a:t>Jesús Sandoval Marín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presentación del caso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Mujer de </a:t>
            </a:r>
            <a:r>
              <a:rPr lang="es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74 años</a:t>
            </a: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que acude a urgencias por episodio de </a:t>
            </a:r>
            <a:r>
              <a:rPr lang="es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dolor dorsolumbar</a:t>
            </a: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 48 horas de evolución irradiado a epigastrio y flanco derecho. Asocia vómitos alimentarios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Antecedentes:</a:t>
            </a: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 RAMc,  HTA, no DM, no DLP. 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No hábitos tóxicos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Hipotiroidismo primario autoinmune</a:t>
            </a:r>
            <a:endParaRPr sz="1400" dirty="0">
              <a:solidFill>
                <a:srgbClr val="000000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Qx: 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Amigdalectomía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Ramipril 2,5 mg, Levotiroxina 88 mcg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IABVD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73075" y="943700"/>
            <a:ext cx="8520600" cy="30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Exploración:</a:t>
            </a: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TA: 129/85mmHg;          FC: 92 lpm;         Sat02: 93%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REG. Consciente y orientada. Normocoloreada normonutrida, normohidratada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AP: MVC, sin ruidos sobreañadidos 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AC: rítmica, sin soplos</a:t>
            </a:r>
            <a:endParaRPr sz="1400" dirty="0">
              <a:solidFill>
                <a:srgbClr val="000000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Abdomen blanco y depresible, doloroso a la palpación en epigastrio, HD y FD. No masas ni megalias. No signos de irritación peritoneal. Murphy: + Puño-percusión: -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MMII: no edemas ni signos de TVP, pulsos simétricos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Exploración complementaria: BIOQUÍMICA: 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Lipasa: 1236 U/L; Lactato: 2,4 mmol/L</a:t>
            </a:r>
            <a:endParaRPr sz="1400" dirty="0">
              <a:solidFill>
                <a:srgbClr val="000000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1A3830-20C9-9749-8030-44F33E15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4" y="235888"/>
            <a:ext cx="4483387" cy="33625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96C0D5-3126-1D4F-BFC4-55874E585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421" y="1420427"/>
            <a:ext cx="4649580" cy="3487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401410" y="1408150"/>
            <a:ext cx="4341180" cy="257119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7200" b="0" dirty="0">
                <a:solidFill>
                  <a:srgbClr val="000000"/>
                </a:solidFill>
              </a:rPr>
              <a:t>P</a:t>
            </a:r>
            <a:r>
              <a:rPr lang="es" sz="7200" b="0" dirty="0">
                <a:solidFill>
                  <a:srgbClr val="000000"/>
                </a:solidFill>
              </a:rPr>
              <a:t>ancreatitis aguda</a:t>
            </a:r>
            <a:endParaRPr sz="7200" dirty="0">
              <a:solidFill>
                <a:srgbClr val="000000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1900" y="291550"/>
            <a:ext cx="86202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latin typeface="Amatic SC"/>
                <a:ea typeface="Amatic SC"/>
                <a:cs typeface="Amatic SC"/>
                <a:sym typeface="Amatic SC"/>
              </a:rPr>
              <a:t>Resolución del caso</a:t>
            </a:r>
            <a:endParaRPr sz="42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191</Words>
  <Application>Microsoft Macintosh PowerPoint</Application>
  <PresentationFormat>Presentación en pantalla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Source Code Pro</vt:lpstr>
      <vt:lpstr>Arial</vt:lpstr>
      <vt:lpstr>Comfortaa</vt:lpstr>
      <vt:lpstr>Amatic SC</vt:lpstr>
      <vt:lpstr>Beach Day</vt:lpstr>
      <vt:lpstr>dx por imagen talleres integrados iii</vt:lpstr>
      <vt:lpstr>presentación del caso</vt:lpstr>
      <vt:lpstr>Presentación de PowerPoint</vt:lpstr>
      <vt:lpstr>Presentación de PowerPoint</vt:lpstr>
      <vt:lpstr>Pancreatitis aguda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 por imagen talleres integrados iii</dc:title>
  <cp:lastModifiedBy>Sandoval Marin, Jesus</cp:lastModifiedBy>
  <cp:revision>6</cp:revision>
  <dcterms:modified xsi:type="dcterms:W3CDTF">2020-03-05T13:39:14Z</dcterms:modified>
</cp:coreProperties>
</file>