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 misma" initials="ym" lastIdx="1" clrIdx="0">
    <p:extLst>
      <p:ext uri="{19B8F6BF-5375-455C-9EA6-DF929625EA0E}">
        <p15:presenceInfo xmlns:p15="http://schemas.microsoft.com/office/powerpoint/2012/main" userId="7590668a8c148f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266BC-7502-41B4-8236-CF847D08A772}" type="datetimeFigureOut">
              <a:rPr lang="es-ES" smtClean="0"/>
              <a:t>04/03/2020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6E733-DFAA-4840-8EF1-3755044E2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88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4E1E2-FD06-451B-BFE4-2DA171E0A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0ECFE3-32AC-4ECB-9789-8AF0899FB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D63DA9-B25B-4B29-A867-2F899F08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4E592-5FA4-47D0-ABBE-14209C54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FC61A1-4C53-47F5-A782-3113113B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06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A45B2-9772-4DAA-9612-B07385D7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E74537-F48F-43B6-89C2-5592F1585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689851-A1CC-4ECF-9EB6-436A1B2EF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A7F01B-EB9D-4081-BFA1-92EA67C0A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42735E-1605-4CBC-96C4-F65378E24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4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C66B04-F702-42C8-8F79-E40EC7FC1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F41AF5-538F-49FA-A10F-2A11B9D8E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F1814C-2AE5-4823-B639-73C25824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C19F34-CC83-4B96-A9BA-EF898BE40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870444-CD24-4635-8EF2-B2D347E6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62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907A0-13C8-4859-B297-30ADCBD1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858C35-3127-4D6E-9225-65674F4E9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5573AF-E5BE-4754-AC06-473F1658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E79CBE-C98B-4C2B-8A7F-499BF7CC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F69F8-F3BA-4445-A2A2-F21DBF1E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09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4A97B-4DA7-4B85-BB63-71B544A7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D8169D-E3EB-4C75-87D9-676E70BC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58C54-E2C0-4FC7-BFD2-6E1FC5A51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4F053-F49A-455E-9CE5-7F01A637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75D062-8E07-4F68-AE34-1B4449DE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192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AD0A6-A7C5-4E9C-949E-289A5CDB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81B041-06D2-4E13-8001-EEAEDAA8E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93151C-72E2-46F5-99AA-3F9CBCFD4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A5291D-67C0-4700-9EB4-43846F9E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203FFB-C762-49BF-BD6A-D2547B9D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642DB4-783D-4D2D-AB7E-F3FEDCE2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21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0F28D-C05A-41FF-80D5-7832ADA6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2532AB-E3FE-4D0E-B13A-6889C78E5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A02D97-C854-465A-9A18-2E899632C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2135913-64E4-47C0-B637-EC961D125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7F3E54-6D8D-408B-BF9B-986350849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616898-DAF3-4C82-AC51-A56B7DA7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0AEB21D-9184-475A-A0C5-06633BAA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2CC269-ECC8-4148-B324-DB6260D9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466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81C6D-C233-4BE0-A315-66900F7E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13624D-E130-4D9E-8DF6-5BFBCEC93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EE6A6E-9D43-4116-AB42-D51DA5D0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535804-454D-4941-8C6A-947500FC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43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B8A5C1D-DB37-49FF-B277-6A4B51B2D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E457A5-808F-4986-8710-92BEDEB0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56424E-AE15-48BB-9A1B-B99F4D17E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07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FB9DE-7E3B-4977-ABB3-CADF7C06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D4A804-C785-4DA5-AE45-5ECB243AD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C191EC-4F14-4309-8126-667431212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7F96E9-C211-4EB4-A44A-8F917D63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74BC6C-076E-42D1-B958-8562BC6D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2EC2C4-BA35-4C7C-9A6D-BCC7100C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596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E91AE-6CBC-407A-8A04-31078797A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DA651D-756F-48E1-AE37-01759B545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9420DE-07AA-43E9-A94A-2C18126AA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B40496-EB85-48EB-8F7D-A276CA1B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D25A89-8A8A-4FB0-9940-FF6DC623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D7E273-BB7B-4CA8-9D31-0B3CE16E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55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BA73E1-4968-41ED-BE5F-D69D78B0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5AE1B4-00B8-4BDE-8864-4AA991831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BA7B42-E764-4363-8ED6-F6998A40C8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AEB1A-8783-4EE3-A0DA-1A0D2FF6B608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EDA735-1968-46D9-8667-51E77327B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9555F4-097A-427E-9A24-C6815FCE1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086E6-3A31-4C52-8FF4-1872E83842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4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369A8-A214-4221-B41F-35428B18D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7633" y="2090057"/>
            <a:ext cx="3577542" cy="2815298"/>
          </a:xfrm>
        </p:spPr>
        <p:txBody>
          <a:bodyPr>
            <a:normAutofit fontScale="90000"/>
          </a:bodyPr>
          <a:lstStyle/>
          <a:p>
            <a:pPr algn="r"/>
            <a:r>
              <a:rPr lang="es-ES" sz="7300" dirty="0"/>
              <a:t>     </a:t>
            </a: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br>
              <a:rPr lang="es-ES" sz="7300" dirty="0"/>
            </a:br>
            <a:r>
              <a:rPr lang="es-ES" sz="6700" dirty="0"/>
              <a:t>Talleres III</a:t>
            </a:r>
            <a:br>
              <a:rPr lang="es-ES" sz="4400" dirty="0"/>
            </a:br>
            <a:r>
              <a:rPr lang="es-ES" sz="4400" dirty="0" err="1"/>
              <a:t>Dx</a:t>
            </a:r>
            <a:r>
              <a:rPr lang="es-ES" sz="4400" dirty="0"/>
              <a:t> por Imagen</a:t>
            </a:r>
            <a:br>
              <a:rPr lang="es-ES" sz="4400" dirty="0"/>
            </a:br>
            <a:r>
              <a:rPr lang="es-ES" sz="4400" dirty="0"/>
              <a:t>Eva Sancho Gil</a:t>
            </a:r>
            <a:br>
              <a:rPr lang="es-ES" sz="4400" dirty="0"/>
            </a:br>
            <a:r>
              <a:rPr lang="es-ES" sz="4400" dirty="0" err="1"/>
              <a:t>Exp</a:t>
            </a:r>
            <a:r>
              <a:rPr lang="es-ES" sz="4400" dirty="0"/>
              <a:t> 1249</a:t>
            </a:r>
            <a:br>
              <a:rPr lang="es-ES" sz="4400" dirty="0"/>
            </a:br>
            <a:endParaRPr lang="es-ES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B988B8-3EB7-4EB5-8781-063AD2990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9804" y="4905356"/>
            <a:ext cx="4165372" cy="1066236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s-ES" sz="3800" dirty="0"/>
              <a:t>Hospital Universitario Elda</a:t>
            </a:r>
          </a:p>
          <a:p>
            <a:pPr algn="r"/>
            <a:r>
              <a:rPr lang="es-ES" sz="3800" dirty="0"/>
              <a:t>Caso clínico Patología Digestiva</a:t>
            </a:r>
          </a:p>
          <a:p>
            <a:pPr algn="r"/>
            <a:endParaRPr lang="es-ES" dirty="0"/>
          </a:p>
        </p:txBody>
      </p:sp>
      <p:pic>
        <p:nvPicPr>
          <p:cNvPr id="1026" name="Picture 2" descr="Resultado de imagen de digestivo">
            <a:extLst>
              <a:ext uri="{FF2B5EF4-FFF2-40B4-BE49-F238E27FC236}">
                <a16:creationId xmlns:a16="http://schemas.microsoft.com/office/drawing/2014/main" id="{F539E3D0-6016-40F2-95E0-959503E02D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" r="3472"/>
          <a:stretch/>
        </p:blipFill>
        <p:spPr bwMode="auto">
          <a:xfrm>
            <a:off x="-2192" y="10"/>
            <a:ext cx="8436340" cy="6857990"/>
          </a:xfrm>
          <a:custGeom>
            <a:avLst/>
            <a:gdLst/>
            <a:ahLst/>
            <a:cxnLst/>
            <a:rect l="l" t="t" r="r" b="b"/>
            <a:pathLst>
              <a:path w="8436340" h="6858000">
                <a:moveTo>
                  <a:pt x="6950358" y="3911316"/>
                </a:moveTo>
                <a:lnTo>
                  <a:pt x="6950358" y="3925503"/>
                </a:lnTo>
                <a:lnTo>
                  <a:pt x="6948404" y="3918409"/>
                </a:lnTo>
                <a:close/>
                <a:moveTo>
                  <a:pt x="890899" y="2071857"/>
                </a:moveTo>
                <a:cubicBezTo>
                  <a:pt x="890899" y="2071857"/>
                  <a:pt x="890899" y="2071857"/>
                  <a:pt x="4934362" y="2071857"/>
                </a:cubicBezTo>
                <a:cubicBezTo>
                  <a:pt x="5187625" y="2071857"/>
                  <a:pt x="5432153" y="2211072"/>
                  <a:pt x="5554418" y="2437296"/>
                </a:cubicBezTo>
                <a:cubicBezTo>
                  <a:pt x="5554418" y="2437296"/>
                  <a:pt x="5554418" y="2437296"/>
                  <a:pt x="7580515" y="5926372"/>
                </a:cubicBezTo>
                <a:cubicBezTo>
                  <a:pt x="7711513" y="6143896"/>
                  <a:pt x="7711513" y="6422327"/>
                  <a:pt x="7580515" y="6639850"/>
                </a:cubicBezTo>
                <a:cubicBezTo>
                  <a:pt x="7580515" y="6639850"/>
                  <a:pt x="7580515" y="6639850"/>
                  <a:pt x="7473670" y="6823844"/>
                </a:cubicBezTo>
                <a:lnTo>
                  <a:pt x="7453836" y="6858000"/>
                </a:lnTo>
                <a:lnTo>
                  <a:pt x="0" y="6858000"/>
                </a:lnTo>
                <a:lnTo>
                  <a:pt x="0" y="2890622"/>
                </a:lnTo>
                <a:lnTo>
                  <a:pt x="78831" y="2754282"/>
                </a:lnTo>
                <a:cubicBezTo>
                  <a:pt x="137995" y="2651956"/>
                  <a:pt x="199068" y="2546330"/>
                  <a:pt x="262110" y="2437296"/>
                </a:cubicBezTo>
                <a:cubicBezTo>
                  <a:pt x="393108" y="2211072"/>
                  <a:pt x="628904" y="2071857"/>
                  <a:pt x="890899" y="2071857"/>
                </a:cubicBezTo>
                <a:close/>
                <a:moveTo>
                  <a:pt x="6355444" y="753840"/>
                </a:moveTo>
                <a:cubicBezTo>
                  <a:pt x="6355444" y="753840"/>
                  <a:pt x="6355444" y="753840"/>
                  <a:pt x="7595013" y="753840"/>
                </a:cubicBezTo>
                <a:cubicBezTo>
                  <a:pt x="7672653" y="753840"/>
                  <a:pt x="7747616" y="796518"/>
                  <a:pt x="7785098" y="865869"/>
                </a:cubicBezTo>
                <a:cubicBezTo>
                  <a:pt x="7785098" y="865869"/>
                  <a:pt x="7785098" y="865869"/>
                  <a:pt x="8406222" y="1935484"/>
                </a:cubicBezTo>
                <a:cubicBezTo>
                  <a:pt x="8446380" y="2002169"/>
                  <a:pt x="8446380" y="2087523"/>
                  <a:pt x="8406222" y="2154207"/>
                </a:cubicBezTo>
                <a:cubicBezTo>
                  <a:pt x="8406222" y="2154207"/>
                  <a:pt x="8406222" y="2154207"/>
                  <a:pt x="7785098" y="3223823"/>
                </a:cubicBezTo>
                <a:cubicBezTo>
                  <a:pt x="7747616" y="3293174"/>
                  <a:pt x="7672653" y="3335852"/>
                  <a:pt x="7595013" y="3335852"/>
                </a:cubicBezTo>
                <a:cubicBezTo>
                  <a:pt x="7595013" y="3335852"/>
                  <a:pt x="7595013" y="3335852"/>
                  <a:pt x="6355444" y="3335852"/>
                </a:cubicBezTo>
                <a:cubicBezTo>
                  <a:pt x="6275127" y="3335852"/>
                  <a:pt x="6202841" y="3293174"/>
                  <a:pt x="6162682" y="3223823"/>
                </a:cubicBezTo>
                <a:cubicBezTo>
                  <a:pt x="6162682" y="3223823"/>
                  <a:pt x="6162682" y="3223823"/>
                  <a:pt x="5544237" y="2154207"/>
                </a:cubicBezTo>
                <a:cubicBezTo>
                  <a:pt x="5504078" y="2087523"/>
                  <a:pt x="5504078" y="2002169"/>
                  <a:pt x="5544237" y="1935484"/>
                </a:cubicBezTo>
                <a:cubicBezTo>
                  <a:pt x="5544237" y="1935484"/>
                  <a:pt x="5544237" y="1935484"/>
                  <a:pt x="6162682" y="865869"/>
                </a:cubicBezTo>
                <a:cubicBezTo>
                  <a:pt x="6202841" y="796518"/>
                  <a:pt x="6275127" y="753840"/>
                  <a:pt x="6355444" y="753840"/>
                </a:cubicBezTo>
                <a:close/>
                <a:moveTo>
                  <a:pt x="0" y="0"/>
                </a:moveTo>
                <a:lnTo>
                  <a:pt x="6535339" y="0"/>
                </a:lnTo>
                <a:lnTo>
                  <a:pt x="6421432" y="196155"/>
                </a:lnTo>
                <a:cubicBezTo>
                  <a:pt x="6196056" y="584267"/>
                  <a:pt x="5928944" y="1044253"/>
                  <a:pt x="5612367" y="1589421"/>
                </a:cubicBezTo>
                <a:cubicBezTo>
                  <a:pt x="5490102" y="1815646"/>
                  <a:pt x="5245573" y="1954861"/>
                  <a:pt x="4992310" y="1954861"/>
                </a:cubicBezTo>
                <a:cubicBezTo>
                  <a:pt x="4992310" y="1954861"/>
                  <a:pt x="4992310" y="1954861"/>
                  <a:pt x="948847" y="1954861"/>
                </a:cubicBezTo>
                <a:cubicBezTo>
                  <a:pt x="686852" y="1954861"/>
                  <a:pt x="451057" y="1815646"/>
                  <a:pt x="320058" y="1589421"/>
                </a:cubicBezTo>
                <a:cubicBezTo>
                  <a:pt x="320058" y="1589421"/>
                  <a:pt x="320058" y="1589421"/>
                  <a:pt x="4048" y="1042874"/>
                </a:cubicBezTo>
                <a:lnTo>
                  <a:pt x="0" y="103587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93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819C4-CB46-42D1-AC48-B5B9003D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103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600" dirty="0">
                <a:latin typeface="+mn-lt"/>
              </a:rPr>
              <a:t>Enfermedad actual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A6CA5A-8ACD-4613-BF57-D6B73905D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797050"/>
            <a:ext cx="10515600" cy="2279650"/>
          </a:xfrm>
        </p:spPr>
        <p:txBody>
          <a:bodyPr/>
          <a:lstStyle/>
          <a:p>
            <a:r>
              <a:rPr lang="es-ES" dirty="0"/>
              <a:t>Varón 64 años ingresa por persistencia de diarrea, 5-6 deposiciones por día, con sangre, sin productos patológicos, dolor abdominal y fiebre de 38º. Dado de alta de medicina interna por la misma causa hace 1 semana con estudios negativos para infecciosas. Refiere perdida de 6kg de peso desde inicio de la diarrea hace 25 días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02A640-F2BA-4EC3-A45E-BD526D0DC3FE}"/>
              </a:ext>
            </a:extLst>
          </p:cNvPr>
          <p:cNvSpPr txBox="1"/>
          <p:nvPr/>
        </p:nvSpPr>
        <p:spPr>
          <a:xfrm>
            <a:off x="971550" y="473551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Pruebas complementarías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B19A50-A302-40CC-A26A-B83085FE403D}"/>
              </a:ext>
            </a:extLst>
          </p:cNvPr>
          <p:cNvSpPr txBox="1"/>
          <p:nvPr/>
        </p:nvSpPr>
        <p:spPr>
          <a:xfrm>
            <a:off x="1023938" y="5382626"/>
            <a:ext cx="101441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Hemograma, BQ-PCR 17.7 Amilasa- 26, Eco abdominal, Colonoscopia con biopsias, Rectoscopia</a:t>
            </a:r>
          </a:p>
        </p:txBody>
      </p:sp>
    </p:spTree>
    <p:extLst>
      <p:ext uri="{BB962C8B-B14F-4D97-AF65-F5344CB8AC3E}">
        <p14:creationId xmlns:p14="http://schemas.microsoft.com/office/powerpoint/2010/main" val="116453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interior, alimentos, tabla, comida&#10;&#10;Descripción generada automáticamente">
            <a:extLst>
              <a:ext uri="{FF2B5EF4-FFF2-40B4-BE49-F238E27FC236}">
                <a16:creationId xmlns:a16="http://schemas.microsoft.com/office/drawing/2014/main" id="{C836BEBD-CA6D-44C7-8AB4-A6897028D3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3" r="3" b="1308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pic>
        <p:nvPicPr>
          <p:cNvPr id="5" name="Marcador de contenido 4" descr="Imagen que contiene interior, alimentos, tabla, chocolate&#10;&#10;Descripción generada automáticamente">
            <a:extLst>
              <a:ext uri="{FF2B5EF4-FFF2-40B4-BE49-F238E27FC236}">
                <a16:creationId xmlns:a16="http://schemas.microsoft.com/office/drawing/2014/main" id="{9FA5834E-19C8-40CA-BAEE-B3CF78442E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38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8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88E24-510C-484F-A80A-53F85C39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63" y="963877"/>
            <a:ext cx="4010998" cy="4930246"/>
          </a:xfrm>
        </p:spPr>
        <p:txBody>
          <a:bodyPr>
            <a:normAutofit/>
          </a:bodyPr>
          <a:lstStyle/>
          <a:p>
            <a:pPr algn="ctr"/>
            <a:r>
              <a:rPr lang="es-ES" sz="6000" b="1" dirty="0">
                <a:solidFill>
                  <a:srgbClr val="7030A0"/>
                </a:solidFill>
              </a:rPr>
              <a:t>Diagnóstico</a:t>
            </a:r>
            <a:br>
              <a:rPr lang="es-ES" sz="6000" b="1" dirty="0">
                <a:solidFill>
                  <a:srgbClr val="7030A0"/>
                </a:solidFill>
              </a:rPr>
            </a:br>
            <a:r>
              <a:rPr lang="es-ES" sz="6600" b="1" dirty="0">
                <a:solidFill>
                  <a:srgbClr val="7030A0"/>
                </a:solidFill>
              </a:rPr>
              <a:t>Colitis Ulcerosa</a:t>
            </a:r>
            <a:br>
              <a:rPr lang="es-ES" dirty="0">
                <a:solidFill>
                  <a:srgbClr val="7030A0"/>
                </a:solidFill>
              </a:rPr>
            </a:b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BCF769-6DF8-4391-8B21-F24AC86DD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s-ES" sz="2400" dirty="0"/>
              <a:t>Resultado Colonoscopia- mucosa que presenta en toda la luz y longitud hasta válvula ileocecal ulceraciones milimétricas compatibles con lesión ulcerativa.</a:t>
            </a:r>
          </a:p>
        </p:txBody>
      </p:sp>
    </p:spTree>
    <p:extLst>
      <p:ext uri="{BB962C8B-B14F-4D97-AF65-F5344CB8AC3E}">
        <p14:creationId xmlns:p14="http://schemas.microsoft.com/office/powerpoint/2010/main" val="230340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2610</TotalTime>
  <Words>137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              Talleres III Dx por Imagen Eva Sancho Gil Exp 1249 </vt:lpstr>
      <vt:lpstr>Enfermedad actual</vt:lpstr>
      <vt:lpstr>Presentación de PowerPoint</vt:lpstr>
      <vt:lpstr>Diagnóstico Colitis Ulcerosa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III Dx por Imagen Eva Sancho Gil Exp 1249</dc:title>
  <dc:creator>yo misma</dc:creator>
  <cp:lastModifiedBy>yo misma</cp:lastModifiedBy>
  <cp:revision>9</cp:revision>
  <dcterms:created xsi:type="dcterms:W3CDTF">2020-03-02T16:51:44Z</dcterms:created>
  <dcterms:modified xsi:type="dcterms:W3CDTF">2020-03-04T12:23:21Z</dcterms:modified>
</cp:coreProperties>
</file>