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A269B-0CCE-47E4-B3C3-F09D790C3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72EF0D-D60D-4F00-A5AD-2C2EA411D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DFA1A6-78A9-47F5-B6EA-B31DE186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5EAE2-706A-43FE-9144-0FFE7D467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B00DBA-D255-4E70-8BF9-3B4A80F2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71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84834-6C8B-4142-9933-E8A95EAC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D3F695-B237-4FA4-AFA2-80259CCD8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E247CF-49F8-4F7E-BE2E-9BDE2FDC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3949A-8675-4381-9C64-EC93BF06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7F9145-44DD-481D-8610-B6798857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99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281B51-E6DB-4F07-878E-7EA0CC1F5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A14A36-A4A5-495C-982E-B7A85489D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D8ABD-7BB2-404E-B9D6-54F28E262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7BB14-ECF1-4957-8F14-F6702AAB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A447B3-43D1-46E4-A40E-5C1FB815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11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365D5-0B16-4CCC-822E-8E475C04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35003D-72E9-40AF-A3C5-2C787321F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130CE1-02E4-44B8-9EB9-9252AA94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9E6FE0-4738-4E47-ACD1-3E0E6627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21E6DF-B8C4-4023-B374-832A7287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63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1BB14-F971-4F95-B861-D60EA2C6F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A28956-BC72-46DD-A57F-838E506C8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477E2-7039-4FF8-B757-F2B756AF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BFA6A6-9512-4BE8-A7D9-A5DE84AD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7AA4BE-0D34-46FA-8CBE-0F93F51E3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06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802E3-04BA-4065-93AB-F42E462E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940A6D-B62D-4C7B-83CB-BC641B8B37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24C202-D88D-44B8-88D1-CACBC80B3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CED0AB-FA23-4092-A5A5-2616FBF5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5119D2-58B6-4CD7-B1F3-947C6F90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442D6A-2F96-4EF5-9E53-69007F98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697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7576F-6FE0-4195-A5E4-188342D9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8AA5BE-E50E-4442-8EC6-3C85CE3EC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7E94B-824B-4376-90F1-6C0DEE8DF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065457-C784-4F6A-B942-A4FD5301D0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1CF94C-80E6-43DE-84C4-578B94B4B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C6CA8DD-5344-443E-8587-10F4192E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0C45C08-4540-46E8-81C3-41D742D27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8D55AF-CD71-4E58-8087-E34AF0412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35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416528-CF97-4A38-AF12-7311BD3A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646285-D17D-4F53-80FA-2E68CD867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B833DA-1B99-4186-8020-47FD3569B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783CA2-5673-46D6-9F6D-4758562D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61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093F1B-1FD0-499C-B606-0D15CFE4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6E9C06C-86B8-4D64-8BEF-0B0A995A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2F4F33-9B93-44AA-A049-85FE2ADE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81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9D8D8-2F25-44A8-8089-FE01E028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0B8850-A378-42B1-A20C-D64A082D9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ACC973-EAC0-4E26-BD41-C478EE06E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BC8C39-9F6A-4624-A40B-AC92A277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0AEAC6-0548-4925-8DDF-1E391FF00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C5DCCB-8C1F-4840-8CEF-C64CB67A5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96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35E9AE-8A23-4125-919A-AD635BD1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C4116E-C629-4E91-AAB5-93FA034FD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399DDC-3730-4096-A275-71E6CB986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6FB230-6414-4260-87C0-F5956D26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A0C4E4-2171-445A-87C7-6D2605E6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EDD77E-CA6C-4B1B-80C0-77806F95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10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F01A88C-35CD-42D9-A1F6-5B09F33A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B38D83-1140-4529-B37E-4FADA2DB1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3A8182-7ED5-4547-A6A3-61B21B87A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BBE97-E147-4488-A408-BBDE456ACF07}" type="datetimeFigureOut">
              <a:rPr lang="es-ES" smtClean="0"/>
              <a:t>02/03/2020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31768E-72FD-45B1-A5E1-7E6558ABE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41C3FD-E558-4DCE-9281-5B8478E3A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2ED3-A132-45F6-9692-FB9DF2C98B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47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F6285A5F-6712-47A0-8A11-F0DFF60D0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5"/>
            <a:ext cx="441832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A6F8ABB-6C5D-4349-9E1B-198D1ABF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971ABA8-4CDB-4EEE-8C48-AA4FDB650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016308B-885F-4C79-80B3-BAE9961ED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281" y="2961564"/>
            <a:ext cx="5124734" cy="3268639"/>
          </a:xfrm>
        </p:spPr>
        <p:txBody>
          <a:bodyPr anchor="ctr">
            <a:normAutofit/>
          </a:bodyPr>
          <a:lstStyle/>
          <a:p>
            <a:pPr algn="l"/>
            <a:r>
              <a:rPr lang="es-ES" sz="4500" dirty="0">
                <a:solidFill>
                  <a:schemeClr val="bg1"/>
                </a:solidFill>
              </a:rPr>
              <a:t> Talleres III</a:t>
            </a:r>
            <a:br>
              <a:rPr lang="es-ES" sz="4500" dirty="0">
                <a:solidFill>
                  <a:schemeClr val="bg1"/>
                </a:solidFill>
              </a:rPr>
            </a:br>
            <a:r>
              <a:rPr lang="es-ES" sz="4500" dirty="0" err="1">
                <a:solidFill>
                  <a:schemeClr val="bg1"/>
                </a:solidFill>
              </a:rPr>
              <a:t>Dx</a:t>
            </a:r>
            <a:r>
              <a:rPr lang="es-ES" sz="4500" dirty="0">
                <a:solidFill>
                  <a:schemeClr val="bg1"/>
                </a:solidFill>
              </a:rPr>
              <a:t> por Imagen</a:t>
            </a:r>
            <a:br>
              <a:rPr lang="es-ES" sz="4500" dirty="0">
                <a:solidFill>
                  <a:schemeClr val="bg1"/>
                </a:solidFill>
              </a:rPr>
            </a:br>
            <a:r>
              <a:rPr lang="es-ES" sz="4500" dirty="0">
                <a:solidFill>
                  <a:schemeClr val="bg1"/>
                </a:solidFill>
              </a:rPr>
              <a:t>Eva Sancho Gil</a:t>
            </a:r>
            <a:br>
              <a:rPr lang="es-ES" sz="4500" dirty="0">
                <a:solidFill>
                  <a:schemeClr val="bg1"/>
                </a:solidFill>
              </a:rPr>
            </a:br>
            <a:r>
              <a:rPr lang="es-ES" sz="4500" dirty="0" err="1">
                <a:solidFill>
                  <a:schemeClr val="bg1"/>
                </a:solidFill>
              </a:rPr>
              <a:t>Exp</a:t>
            </a:r>
            <a:r>
              <a:rPr lang="es-ES" sz="4500" dirty="0">
                <a:solidFill>
                  <a:schemeClr val="bg1"/>
                </a:solidFill>
              </a:rPr>
              <a:t> 1248</a:t>
            </a:r>
            <a:br>
              <a:rPr lang="es-ES" sz="4500" dirty="0">
                <a:solidFill>
                  <a:schemeClr val="bg1"/>
                </a:solidFill>
              </a:rPr>
            </a:br>
            <a:endParaRPr lang="es-ES" sz="45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B710ED-F564-46B0-AFF9-45E93DE49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0766" y="2961564"/>
            <a:ext cx="2449901" cy="1440747"/>
          </a:xfrm>
        </p:spPr>
        <p:txBody>
          <a:bodyPr anchor="ctr">
            <a:noAutofit/>
          </a:bodyPr>
          <a:lstStyle/>
          <a:p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Caso clínico Neurología</a:t>
            </a:r>
          </a:p>
          <a:p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Hospital Universitario Elda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AD463E1-6621-44B4-A995-C70A4631D3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29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EDCF7-685A-4697-82DA-7ADC7C173A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303213"/>
            <a:ext cx="9515475" cy="98266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s-ES" sz="4400" dirty="0"/>
              <a:t>Enfermedad actual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FA17BF-6B91-44B7-9D90-4C1A8338C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0125" y="1666876"/>
            <a:ext cx="9667875" cy="2476500"/>
          </a:xfrm>
        </p:spPr>
        <p:txBody>
          <a:bodyPr>
            <a:normAutofit/>
          </a:bodyPr>
          <a:lstStyle/>
          <a:p>
            <a:r>
              <a:rPr lang="es-ES" sz="3200" dirty="0"/>
              <a:t>Mujer 84 años llevada a urgencias por presentar desde 5 días previos dificultad para la marcha, incapacidad elevar MID que le ha ocasionado caída. Incapacidad para coger cubierto y comer como lo hacía antes. Sin objetivar inicio brusco sino progresivo hasta la caída.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A6956DF-29FB-4D97-92A3-DDEDAA8E269C}"/>
              </a:ext>
            </a:extLst>
          </p:cNvPr>
          <p:cNvSpPr txBox="1"/>
          <p:nvPr/>
        </p:nvSpPr>
        <p:spPr>
          <a:xfrm>
            <a:off x="890587" y="4524377"/>
            <a:ext cx="9734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Pruebas complementarias- Hemograma, Coagulación, Bq- TSH y B12. Normal</a:t>
            </a:r>
          </a:p>
          <a:p>
            <a:r>
              <a:rPr lang="es-ES" sz="2800" dirty="0"/>
              <a:t>                                                - TAC</a:t>
            </a:r>
          </a:p>
        </p:txBody>
      </p:sp>
    </p:spTree>
    <p:extLst>
      <p:ext uri="{BB962C8B-B14F-4D97-AF65-F5344CB8AC3E}">
        <p14:creationId xmlns:p14="http://schemas.microsoft.com/office/powerpoint/2010/main" val="340847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lumMod val="75000"/>
              </a:schemeClr>
            </a:gs>
            <a:gs pos="100000">
              <a:schemeClr val="bg2">
                <a:lumMod val="90000"/>
              </a:schemeClr>
            </a:gs>
            <a:gs pos="75000">
              <a:schemeClr val="bg2">
                <a:lumMod val="25000"/>
              </a:schemeClr>
            </a:gs>
            <a:gs pos="61000">
              <a:schemeClr val="bg2">
                <a:lumMod val="2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Imagen que contiene foto, blanco, fruta, hombre&#10;&#10;Descripción generada automáticamente">
            <a:extLst>
              <a:ext uri="{FF2B5EF4-FFF2-40B4-BE49-F238E27FC236}">
                <a16:creationId xmlns:a16="http://schemas.microsoft.com/office/drawing/2014/main" id="{C7BFB656-C0A0-48E7-A188-3F70D1C87E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1" r="782" b="2800"/>
          <a:stretch/>
        </p:blipFill>
        <p:spPr>
          <a:xfrm>
            <a:off x="0" y="8798"/>
            <a:ext cx="7775186" cy="6840404"/>
          </a:xfrm>
        </p:spPr>
      </p:pic>
    </p:spTree>
    <p:extLst>
      <p:ext uri="{BB962C8B-B14F-4D97-AF65-F5344CB8AC3E}">
        <p14:creationId xmlns:p14="http://schemas.microsoft.com/office/powerpoint/2010/main" val="217415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9BE97-3AF2-4608-84F6-09CC5770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4086225" cy="5412920"/>
          </a:xfrm>
          <a:ln w="76200"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b="1" dirty="0"/>
              <a:t>Diagnóstico-</a:t>
            </a:r>
            <a:br>
              <a:rPr lang="es-ES" dirty="0"/>
            </a:br>
            <a:br>
              <a:rPr lang="es-ES" dirty="0"/>
            </a:br>
            <a:r>
              <a:rPr lang="es-ES" b="1" dirty="0"/>
              <a:t>Infarto lacunar </a:t>
            </a:r>
            <a:r>
              <a:rPr lang="es-ES" dirty="0"/>
              <a:t>zona radiada y capsula externa.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A9895E-86E8-4494-A084-48997CB42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0" y="624568"/>
            <a:ext cx="5638798" cy="5412920"/>
          </a:xfrm>
        </p:spPr>
        <p:txBody>
          <a:bodyPr anchor="ctr">
            <a:normAutofit/>
          </a:bodyPr>
          <a:lstStyle/>
          <a:p>
            <a:r>
              <a:rPr lang="es-ES" sz="2400" dirty="0"/>
              <a:t> </a:t>
            </a:r>
            <a:r>
              <a:rPr lang="es-ES" dirty="0"/>
              <a:t>Resultados TAC - Se observa isquemia en zona radiada y capsula externa. </a:t>
            </a:r>
            <a:r>
              <a:rPr lang="es-ES" dirty="0" err="1"/>
              <a:t>Hipodensidades</a:t>
            </a:r>
            <a:r>
              <a:rPr lang="es-ES" dirty="0"/>
              <a:t> en sustancia blanca, </a:t>
            </a:r>
            <a:r>
              <a:rPr lang="es-ES" dirty="0" err="1"/>
              <a:t>leucoencefalopatía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0758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2654</TotalTime>
  <Words>116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 Talleres III Dx por Imagen Eva Sancho Gil Exp 1248 </vt:lpstr>
      <vt:lpstr>Enfermedad actual</vt:lpstr>
      <vt:lpstr>Presentación de PowerPoint</vt:lpstr>
      <vt:lpstr>Diagnóstico-  Infarto lacunar zona radiada y capsula externa.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III                                    Eva Sancho Gil Exp 1248</dc:title>
  <dc:creator>yo misma</dc:creator>
  <cp:lastModifiedBy>yo misma</cp:lastModifiedBy>
  <cp:revision>10</cp:revision>
  <dcterms:created xsi:type="dcterms:W3CDTF">2020-02-26T18:16:53Z</dcterms:created>
  <dcterms:modified xsi:type="dcterms:W3CDTF">2020-03-04T12:21:50Z</dcterms:modified>
</cp:coreProperties>
</file>