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77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5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15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4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39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685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776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35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680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5175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56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F44E1AD-FD8E-427D-8D93-1DFA43A59885}" type="datetimeFigureOut">
              <a:rPr lang="es-ES" smtClean="0"/>
              <a:t>01/03/2020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B5E5441-E49C-4BAF-AD0A-D2257C62FA0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04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clínico talleres iii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10599" y="4960137"/>
            <a:ext cx="3461327" cy="1463040"/>
          </a:xfrm>
        </p:spPr>
        <p:txBody>
          <a:bodyPr/>
          <a:lstStyle/>
          <a:p>
            <a:r>
              <a:rPr lang="es-ES" dirty="0" smtClean="0"/>
              <a:t>Elisa </a:t>
            </a:r>
            <a:r>
              <a:rPr lang="es-ES" dirty="0" err="1" smtClean="0"/>
              <a:t>Sanchis</a:t>
            </a:r>
            <a:r>
              <a:rPr lang="es-ES" dirty="0" smtClean="0"/>
              <a:t> García </a:t>
            </a:r>
          </a:p>
          <a:p>
            <a:r>
              <a:rPr lang="es-ES" dirty="0" smtClean="0"/>
              <a:t>Servicio de cardiología</a:t>
            </a:r>
          </a:p>
          <a:p>
            <a:r>
              <a:rPr lang="es-ES" dirty="0" smtClean="0"/>
              <a:t>Revisado por el Dr. </a:t>
            </a:r>
            <a:r>
              <a:rPr lang="es-ES" dirty="0" err="1" smtClean="0"/>
              <a:t>Bertomeu</a:t>
            </a:r>
            <a:r>
              <a:rPr lang="es-ES" dirty="0" smtClean="0"/>
              <a:t> </a:t>
            </a:r>
          </a:p>
          <a:p>
            <a:r>
              <a:rPr lang="es-ES" dirty="0" smtClean="0"/>
              <a:t>Hospital Universitario de San Juan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783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Motivo de consulta</a:t>
            </a:r>
            <a:r>
              <a:rPr lang="es-ES" dirty="0" smtClean="0"/>
              <a:t>: varón de 73 años que acude por </a:t>
            </a:r>
            <a:r>
              <a:rPr lang="es-ES" u="sng" dirty="0" smtClean="0"/>
              <a:t>disnea y edemas en MMII</a:t>
            </a:r>
            <a:r>
              <a:rPr lang="es-ES" dirty="0" smtClean="0"/>
              <a:t>. </a:t>
            </a:r>
          </a:p>
          <a:p>
            <a:r>
              <a:rPr lang="es-ES" b="1" dirty="0" smtClean="0"/>
              <a:t>Antecedentes</a:t>
            </a:r>
            <a:r>
              <a:rPr lang="es-ES" dirty="0" smtClean="0"/>
              <a:t>: </a:t>
            </a:r>
            <a:r>
              <a:rPr lang="es-ES" dirty="0" smtClean="0"/>
              <a:t>HTA</a:t>
            </a:r>
            <a:r>
              <a:rPr lang="es-ES" dirty="0" smtClean="0"/>
              <a:t>. No DLP ni DM. </a:t>
            </a:r>
          </a:p>
          <a:p>
            <a:r>
              <a:rPr lang="es-ES" dirty="0" smtClean="0"/>
              <a:t>Operado </a:t>
            </a:r>
            <a:r>
              <a:rPr lang="es-ES" dirty="0" smtClean="0"/>
              <a:t>del síndrome del túnel carpiano </a:t>
            </a:r>
            <a:r>
              <a:rPr lang="es-ES" dirty="0" smtClean="0"/>
              <a:t>10</a:t>
            </a:r>
            <a:r>
              <a:rPr lang="es-ES" dirty="0" smtClean="0"/>
              <a:t>/2016.  </a:t>
            </a:r>
          </a:p>
          <a:p>
            <a:r>
              <a:rPr lang="es-ES" dirty="0" smtClean="0"/>
              <a:t>Sin otros antecedentes de interés.</a:t>
            </a:r>
            <a:endParaRPr lang="es-ES" dirty="0" smtClean="0"/>
          </a:p>
          <a:p>
            <a:r>
              <a:rPr lang="es-ES" b="1" dirty="0" smtClean="0"/>
              <a:t>Exploración física</a:t>
            </a:r>
            <a:r>
              <a:rPr lang="es-ES" dirty="0" smtClean="0"/>
              <a:t>: Auscultación cardiaca: rítmico y sin soplos. </a:t>
            </a:r>
            <a:r>
              <a:rPr lang="es-ES" u="sng" dirty="0" smtClean="0"/>
              <a:t>Ingurgitación yugular II/IV. </a:t>
            </a:r>
            <a:r>
              <a:rPr lang="es-ES" dirty="0" smtClean="0"/>
              <a:t>Auscultación </a:t>
            </a:r>
            <a:r>
              <a:rPr lang="es-ES" dirty="0" smtClean="0"/>
              <a:t>pulmonar: murmullo vesicular conservado con crepitantes </a:t>
            </a:r>
            <a:r>
              <a:rPr lang="es-ES" dirty="0" err="1" smtClean="0"/>
              <a:t>bibasales</a:t>
            </a:r>
            <a:r>
              <a:rPr lang="es-ES" dirty="0" smtClean="0"/>
              <a:t>. Abdomen blando y </a:t>
            </a:r>
            <a:r>
              <a:rPr lang="es-ES" dirty="0" err="1" smtClean="0"/>
              <a:t>depresible</a:t>
            </a:r>
            <a:r>
              <a:rPr lang="es-ES" dirty="0" smtClean="0"/>
              <a:t> no doloroso a la palpación. </a:t>
            </a:r>
            <a:r>
              <a:rPr lang="es-ES" u="sng" dirty="0" smtClean="0"/>
              <a:t>Edemas en MMII</a:t>
            </a:r>
            <a:r>
              <a:rPr lang="es-ES" dirty="0" smtClean="0"/>
              <a:t>. </a:t>
            </a:r>
          </a:p>
          <a:p>
            <a:r>
              <a:rPr lang="es-ES" b="1" dirty="0" smtClean="0"/>
              <a:t>Discordancia entre el ECG y la ecocardiografía: </a:t>
            </a:r>
            <a:r>
              <a:rPr lang="es-ES" dirty="0" smtClean="0"/>
              <a:t>se observan </a:t>
            </a:r>
            <a:r>
              <a:rPr lang="es-ES" u="sng" dirty="0" smtClean="0"/>
              <a:t>signos de hipertrofia</a:t>
            </a:r>
            <a:r>
              <a:rPr lang="es-ES" dirty="0" smtClean="0"/>
              <a:t> del ventrículo izquierdo con </a:t>
            </a:r>
            <a:r>
              <a:rPr lang="es-ES" u="sng" dirty="0" smtClean="0"/>
              <a:t>bajos voltajes</a:t>
            </a:r>
            <a:r>
              <a:rPr lang="es-ES" dirty="0" smtClean="0"/>
              <a:t> de los complejos QRS.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6335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Gammagrafía </a:t>
            </a:r>
            <a:r>
              <a:rPr lang="es-ES" dirty="0"/>
              <a:t>cardiaca con 99mTc-DPD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8" t="10142" r="25492" b="9296"/>
          <a:stretch/>
        </p:blipFill>
        <p:spPr>
          <a:xfrm>
            <a:off x="3527298" y="1654689"/>
            <a:ext cx="4713732" cy="5126256"/>
          </a:xfrm>
        </p:spPr>
      </p:pic>
    </p:spTree>
    <p:extLst>
      <p:ext uri="{BB962C8B-B14F-4D97-AF65-F5344CB8AC3E}">
        <p14:creationId xmlns:p14="http://schemas.microsoft.com/office/powerpoint/2010/main" val="23562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580" y="3249386"/>
            <a:ext cx="7389168" cy="1681843"/>
          </a:xfrm>
          <a:ln w="5715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r>
              <a:rPr lang="es-ES" sz="5400" dirty="0" smtClean="0"/>
              <a:t>AMILOIDOSIS CARDIACA POR TRANSTIRETINA. 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296558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</TotalTime>
  <Words>135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Caso clínico talleres iii</vt:lpstr>
      <vt:lpstr>Introducción</vt:lpstr>
      <vt:lpstr>Gammagrafía cardiaca con 99mTc-DPD</vt:lpstr>
      <vt:lpstr>resultado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talleres iii</dc:title>
  <dc:creator>Usuario de Windows</dc:creator>
  <cp:lastModifiedBy>Usuario de Windows</cp:lastModifiedBy>
  <cp:revision>10</cp:revision>
  <dcterms:created xsi:type="dcterms:W3CDTF">2020-02-17T14:40:45Z</dcterms:created>
  <dcterms:modified xsi:type="dcterms:W3CDTF">2020-03-01T13:34:03Z</dcterms:modified>
</cp:coreProperties>
</file>