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9" r:id="rId3"/>
    <p:sldId id="260" r:id="rId4"/>
    <p:sldId id="257" r:id="rId5"/>
    <p:sldId id="258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B5594D-290B-3B40-B5E4-36D56D905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084" y="650093"/>
            <a:ext cx="8991600" cy="1645920"/>
          </a:xfrm>
        </p:spPr>
        <p:txBody>
          <a:bodyPr>
            <a:normAutofit/>
          </a:bodyPr>
          <a:lstStyle/>
          <a:p>
            <a:r>
              <a:rPr lang="es-ES" b="1" dirty="0"/>
              <a:t>Diagnóstico  por imagen</a:t>
            </a:r>
            <a:br>
              <a:rPr lang="es-ES" b="1" dirty="0"/>
            </a:br>
            <a:r>
              <a:rPr lang="es-ES" b="1" dirty="0"/>
              <a:t>servicio de Digestivo 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90595B-C724-794E-891A-4C9F809A0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8310" y="3021419"/>
            <a:ext cx="8043690" cy="2571019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Alumna: Ana Balibrea Ruiz</a:t>
            </a:r>
          </a:p>
          <a:p>
            <a:r>
              <a:rPr lang="es-ES" dirty="0"/>
              <a:t>Aprobado por: </a:t>
            </a:r>
            <a:r>
              <a:rPr lang="es-ES" dirty="0" err="1"/>
              <a:t>Dra</a:t>
            </a:r>
            <a:r>
              <a:rPr lang="es-ES" dirty="0"/>
              <a:t> </a:t>
            </a:r>
            <a:r>
              <a:rPr lang="es-ES" dirty="0" smtClean="0"/>
              <a:t>Neftalí </a:t>
            </a:r>
            <a:r>
              <a:rPr lang="es-ES" dirty="0"/>
              <a:t>Moya Hoyo</a:t>
            </a:r>
          </a:p>
          <a:p>
            <a:r>
              <a:rPr lang="es-ES" dirty="0" smtClean="0"/>
              <a:t>Hospital </a:t>
            </a:r>
            <a:r>
              <a:rPr lang="es-ES" dirty="0"/>
              <a:t>Clínico de San </a:t>
            </a:r>
            <a:r>
              <a:rPr lang="es-ES" dirty="0" smtClean="0"/>
              <a:t>Juan</a:t>
            </a:r>
          </a:p>
          <a:p>
            <a:endParaRPr lang="es-ES" dirty="0" smtClean="0"/>
          </a:p>
          <a:p>
            <a:r>
              <a:rPr lang="es-ES" dirty="0" smtClean="0"/>
              <a:t>Talleres Integrados  III </a:t>
            </a:r>
          </a:p>
          <a:p>
            <a:r>
              <a:rPr lang="es-ES" dirty="0" smtClean="0"/>
              <a:t>Curso 2019-2020</a:t>
            </a:r>
          </a:p>
          <a:p>
            <a:r>
              <a:rPr lang="es-ES" dirty="0" smtClean="0"/>
              <a:t>Grupo 11-12</a:t>
            </a:r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06BB5155-06AD-234E-88D5-CFB3B1824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0" t="1511" r="30487" b="20524"/>
          <a:stretch/>
        </p:blipFill>
        <p:spPr>
          <a:xfrm>
            <a:off x="2649279" y="3021420"/>
            <a:ext cx="1860698" cy="230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84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3EA25D-60F0-A74F-B1D1-52DC7778C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29728" cy="1188720"/>
          </a:xfrm>
        </p:spPr>
        <p:txBody>
          <a:bodyPr/>
          <a:lstStyle/>
          <a:p>
            <a:r>
              <a:rPr lang="es-ES" b="1" dirty="0"/>
              <a:t>Presentación 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AB96968-BB25-A44D-B042-FD344BD8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057400"/>
            <a:ext cx="8408642" cy="3655512"/>
          </a:xfrm>
        </p:spPr>
        <p:txBody>
          <a:bodyPr>
            <a:normAutofit fontScale="47500" lnSpcReduction="20000"/>
          </a:bodyPr>
          <a:lstStyle/>
          <a:p>
            <a:r>
              <a:rPr lang="es-ES" sz="3400" dirty="0"/>
              <a:t>Mujer de 81 años que acude al Servicio de Urgencias por dolor </a:t>
            </a:r>
            <a:r>
              <a:rPr lang="es-ES" sz="3400" dirty="0" smtClean="0"/>
              <a:t>epigástrico </a:t>
            </a:r>
            <a:r>
              <a:rPr lang="es-ES" sz="3400" dirty="0"/>
              <a:t>de 24h de evolución irradiado a ambos hipocondrios, sobre todo el derecho, y a espalda acompañado de vómitos </a:t>
            </a:r>
            <a:r>
              <a:rPr lang="es-ES" sz="3400" dirty="0" smtClean="0"/>
              <a:t>alimenticios </a:t>
            </a:r>
            <a:r>
              <a:rPr lang="es-ES" sz="3400" dirty="0"/>
              <a:t>que mejoraban el dolor y fiebre </a:t>
            </a:r>
            <a:r>
              <a:rPr lang="es-ES" sz="3400" dirty="0"/>
              <a:t>termometrada</a:t>
            </a:r>
            <a:r>
              <a:rPr lang="es-ES" sz="3400" dirty="0"/>
              <a:t> de 38,6°C</a:t>
            </a:r>
          </a:p>
          <a:p>
            <a:endParaRPr lang="es-ES" sz="3400" dirty="0"/>
          </a:p>
          <a:p>
            <a:r>
              <a:rPr lang="es-ES" sz="3400" b="1" u="sng" dirty="0"/>
              <a:t>ANTECEDENTES PERSONALES</a:t>
            </a:r>
          </a:p>
          <a:p>
            <a:r>
              <a:rPr lang="es-ES" sz="3400" dirty="0"/>
              <a:t> </a:t>
            </a:r>
            <a:r>
              <a:rPr lang="es-ES" sz="3400" dirty="0"/>
              <a:t>AMc</a:t>
            </a:r>
            <a:r>
              <a:rPr lang="es-ES" sz="3400" dirty="0"/>
              <a:t>: </a:t>
            </a:r>
            <a:r>
              <a:rPr lang="es-ES" sz="3400" dirty="0" smtClean="0"/>
              <a:t>Betalactámicos</a:t>
            </a:r>
            <a:r>
              <a:rPr lang="es-ES" sz="3400" dirty="0" smtClean="0"/>
              <a:t> (fármaco concreto </a:t>
            </a:r>
            <a:r>
              <a:rPr lang="es-ES" sz="3400" dirty="0" smtClean="0"/>
              <a:t>y </a:t>
            </a:r>
            <a:r>
              <a:rPr lang="es-ES" sz="3400" dirty="0" smtClean="0"/>
              <a:t>reacción </a:t>
            </a:r>
            <a:r>
              <a:rPr lang="es-ES" sz="3400" dirty="0" smtClean="0"/>
              <a:t>inespecificada</a:t>
            </a:r>
            <a:r>
              <a:rPr lang="es-ES" sz="3400" dirty="0" smtClean="0"/>
              <a:t>)</a:t>
            </a:r>
            <a:endParaRPr lang="es-ES" sz="3400" dirty="0"/>
          </a:p>
          <a:p>
            <a:r>
              <a:rPr lang="es-ES" sz="3400" dirty="0"/>
              <a:t>HTA, DM2, no DLP</a:t>
            </a:r>
          </a:p>
          <a:p>
            <a:r>
              <a:rPr lang="es-ES" sz="3400" dirty="0"/>
              <a:t>No hábitos  tóxicos</a:t>
            </a:r>
          </a:p>
          <a:p>
            <a:r>
              <a:rPr lang="es-ES" sz="3400" dirty="0"/>
              <a:t>AP:  TV superficie en MMII, FA </a:t>
            </a:r>
            <a:r>
              <a:rPr lang="es-ES" sz="3400" dirty="0"/>
              <a:t>anticoagulada</a:t>
            </a:r>
            <a:r>
              <a:rPr lang="es-ES" sz="3400" dirty="0"/>
              <a:t> y osteoporosis.</a:t>
            </a:r>
          </a:p>
          <a:p>
            <a:r>
              <a:rPr lang="es-ES" sz="3400" dirty="0"/>
              <a:t>AQx</a:t>
            </a:r>
            <a:r>
              <a:rPr lang="es-ES" sz="3400" dirty="0"/>
              <a:t>: </a:t>
            </a:r>
            <a:r>
              <a:rPr lang="es-ES" sz="3400" dirty="0" smtClean="0"/>
              <a:t>osteosíntesis </a:t>
            </a:r>
            <a:r>
              <a:rPr lang="es-ES" sz="3400" dirty="0"/>
              <a:t>de cadera izquierda  (</a:t>
            </a:r>
            <a:r>
              <a:rPr lang="es-ES" sz="3400" dirty="0"/>
              <a:t>Fx</a:t>
            </a:r>
            <a:r>
              <a:rPr lang="es-ES" sz="3400" dirty="0"/>
              <a:t> por accidente de tráfico)</a:t>
            </a:r>
          </a:p>
          <a:p>
            <a:r>
              <a:rPr lang="es-ES" sz="3400" dirty="0"/>
              <a:t>No </a:t>
            </a:r>
            <a:r>
              <a:rPr lang="es-ES" sz="3400" dirty="0"/>
              <a:t>AFc</a:t>
            </a:r>
            <a:endParaRPr lang="es-ES" sz="3400" dirty="0"/>
          </a:p>
          <a:p>
            <a:r>
              <a:rPr lang="es-ES" sz="3400" dirty="0"/>
              <a:t>TTO HABITUAL: </a:t>
            </a:r>
            <a:r>
              <a:rPr lang="es-ES" sz="3400" dirty="0"/>
              <a:t>Bisoprolol</a:t>
            </a:r>
            <a:r>
              <a:rPr lang="es-ES" sz="3400" dirty="0"/>
              <a:t>, </a:t>
            </a:r>
            <a:r>
              <a:rPr lang="es-ES" sz="3400" dirty="0"/>
              <a:t>Lexatin</a:t>
            </a:r>
            <a:r>
              <a:rPr lang="es-ES" sz="3400" dirty="0"/>
              <a:t>, </a:t>
            </a:r>
            <a:r>
              <a:rPr lang="es-ES" sz="3400" dirty="0"/>
              <a:t>Januvia</a:t>
            </a:r>
            <a:r>
              <a:rPr lang="es-ES" sz="3400" dirty="0"/>
              <a:t>, </a:t>
            </a:r>
            <a:r>
              <a:rPr lang="es-ES" sz="3400" dirty="0"/>
              <a:t>Eliquis</a:t>
            </a:r>
            <a:r>
              <a:rPr lang="es-ES" sz="3400" dirty="0"/>
              <a:t>, </a:t>
            </a:r>
            <a:r>
              <a:rPr lang="es-ES" sz="3400" dirty="0"/>
              <a:t>Omeprazol</a:t>
            </a:r>
            <a:r>
              <a:rPr lang="es-ES" sz="3400" dirty="0"/>
              <a:t> y </a:t>
            </a:r>
            <a:r>
              <a:rPr lang="es-ES" sz="3400" dirty="0"/>
              <a:t>Kalpress</a:t>
            </a:r>
            <a:endParaRPr lang="es-ES" sz="3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5671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15DF78-4A38-1741-9BF3-0F1A9C1C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609600"/>
            <a:ext cx="7729728" cy="1188720"/>
          </a:xfrm>
        </p:spPr>
        <p:txBody>
          <a:bodyPr/>
          <a:lstStyle/>
          <a:p>
            <a:r>
              <a:rPr lang="es-ES" b="1" dirty="0"/>
              <a:t>Presentación  del caso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4C4C16A-B79F-C84E-8BBE-F39C55E7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81200"/>
            <a:ext cx="7729728" cy="3101983"/>
          </a:xfrm>
        </p:spPr>
        <p:txBody>
          <a:bodyPr>
            <a:noAutofit/>
          </a:bodyPr>
          <a:lstStyle/>
          <a:p>
            <a:r>
              <a:rPr lang="es-ES" sz="1600" b="1" u="sng" dirty="0"/>
              <a:t>EXPLORACION FISICA</a:t>
            </a:r>
          </a:p>
          <a:p>
            <a:r>
              <a:rPr lang="es-ES" sz="1600" dirty="0"/>
              <a:t>FC: 67 </a:t>
            </a:r>
            <a:r>
              <a:rPr lang="es-ES" sz="1600" dirty="0"/>
              <a:t>lpm</a:t>
            </a:r>
            <a:r>
              <a:rPr lang="es-ES" sz="1600" dirty="0"/>
              <a:t> </a:t>
            </a:r>
            <a:r>
              <a:rPr lang="es-ES" sz="1600" dirty="0"/>
              <a:t>Sat</a:t>
            </a:r>
            <a:r>
              <a:rPr lang="es-ES" sz="1600" dirty="0"/>
              <a:t> O2: 95% (sin oxígeno) Tº: 36,8ºC  TA: 170/83mmHg </a:t>
            </a:r>
          </a:p>
          <a:p>
            <a:r>
              <a:rPr lang="es-ES" sz="1600" dirty="0"/>
              <a:t>AC: </a:t>
            </a:r>
            <a:r>
              <a:rPr lang="es-ES" sz="1600" dirty="0" smtClean="0"/>
              <a:t>Rítmica, </a:t>
            </a:r>
            <a:r>
              <a:rPr lang="es-ES" sz="1600" dirty="0"/>
              <a:t>no soplo  AP: MVC, sin sonidos sobreañadidos. EEII: No edemas ni signos de TVP </a:t>
            </a:r>
          </a:p>
          <a:p>
            <a:r>
              <a:rPr lang="es-ES" sz="1600" dirty="0"/>
              <a:t>ABD: Blando y </a:t>
            </a:r>
            <a:r>
              <a:rPr lang="es-ES" sz="1600" dirty="0"/>
              <a:t>depresible</a:t>
            </a:r>
            <a:r>
              <a:rPr lang="es-ES" sz="1600" dirty="0"/>
              <a:t>, leve distensión abdominal, doloroso a la palpación.  Murphy +. Ruidos </a:t>
            </a:r>
            <a:r>
              <a:rPr lang="es-ES" sz="1600" dirty="0"/>
              <a:t>hidroaéreos</a:t>
            </a:r>
            <a:r>
              <a:rPr lang="es-ES" sz="1600" dirty="0"/>
              <a:t> presentes.</a:t>
            </a:r>
          </a:p>
          <a:p>
            <a:r>
              <a:rPr lang="es-ES" sz="1600" dirty="0"/>
              <a:t>Consciente  y orientadas en ETP</a:t>
            </a:r>
          </a:p>
          <a:p>
            <a:endParaRPr lang="es-ES" sz="1600" dirty="0"/>
          </a:p>
          <a:p>
            <a:r>
              <a:rPr lang="es-ES" sz="1600" b="1" u="sng" dirty="0"/>
              <a:t>PRUEBAS COMPLEMENTARIAS </a:t>
            </a:r>
          </a:p>
          <a:p>
            <a:r>
              <a:rPr lang="es-ES" sz="1600" dirty="0"/>
              <a:t>AS: leucocitos de 13.000/mm3 con </a:t>
            </a:r>
            <a:r>
              <a:rPr lang="es-ES" sz="1600" dirty="0"/>
              <a:t>neutrofilia</a:t>
            </a:r>
            <a:r>
              <a:rPr lang="es-ES" sz="1600" dirty="0"/>
              <a:t>.  ALT 426 AST 203 </a:t>
            </a:r>
            <a:r>
              <a:rPr lang="es-ES" sz="1600" dirty="0"/>
              <a:t>BRt</a:t>
            </a:r>
            <a:r>
              <a:rPr lang="es-ES" sz="1600" dirty="0"/>
              <a:t> 2,3 PCR 4,2</a:t>
            </a:r>
          </a:p>
          <a:p>
            <a:r>
              <a:rPr lang="es-ES" sz="1600" dirty="0"/>
              <a:t> </a:t>
            </a:r>
            <a:r>
              <a:rPr lang="es-ES" sz="1600" dirty="0"/>
              <a:t>Rx</a:t>
            </a:r>
            <a:r>
              <a:rPr lang="es-ES" sz="1600" dirty="0"/>
              <a:t> Tórax: ICT&lt;0,5. </a:t>
            </a:r>
            <a:r>
              <a:rPr lang="es-ES" sz="1600" dirty="0" smtClean="0"/>
              <a:t>Senos </a:t>
            </a:r>
            <a:r>
              <a:rPr lang="es-ES" sz="1600" dirty="0" err="1" smtClean="0"/>
              <a:t>costofrénicos</a:t>
            </a:r>
            <a:r>
              <a:rPr lang="es-ES" sz="1600" dirty="0" smtClean="0"/>
              <a:t> </a:t>
            </a:r>
            <a:r>
              <a:rPr lang="es-ES" sz="1600" dirty="0"/>
              <a:t>libres.</a:t>
            </a:r>
          </a:p>
          <a:p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134674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E5347D41-99DF-7040-AA2B-4F677292E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162" y="1416087"/>
            <a:ext cx="6574466" cy="493085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98A5056-9C8D-1D4E-91EB-5B130153445A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6FD290CA-4E4C-504E-8AA9-DE3520EB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870" y="317878"/>
            <a:ext cx="7409050" cy="807401"/>
          </a:xfrm>
        </p:spPr>
        <p:txBody>
          <a:bodyPr/>
          <a:lstStyle/>
          <a:p>
            <a:r>
              <a:rPr lang="es-ES" dirty="0"/>
              <a:t>ECO ABD</a:t>
            </a:r>
          </a:p>
        </p:txBody>
      </p:sp>
    </p:spTree>
    <p:extLst>
      <p:ext uri="{BB962C8B-B14F-4D97-AF65-F5344CB8AC3E}">
        <p14:creationId xmlns:p14="http://schemas.microsoft.com/office/powerpoint/2010/main" xmlns="" val="407575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8E74D27C-CF27-0141-BB10-AFF65C48F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048" y="655674"/>
            <a:ext cx="6926766" cy="5195075"/>
          </a:xfrm>
        </p:spPr>
      </p:pic>
    </p:spTree>
    <p:extLst>
      <p:ext uri="{BB962C8B-B14F-4D97-AF65-F5344CB8AC3E}">
        <p14:creationId xmlns:p14="http://schemas.microsoft.com/office/powerpoint/2010/main" xmlns="" val="3224742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BA3251-65CE-0F4D-B572-C27EACE2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COLAnGIO</a:t>
            </a:r>
            <a:r>
              <a:rPr lang="es-ES" dirty="0"/>
              <a:t> RMN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B692165A-581E-5240-B9DD-36892F76E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99" t="29907" r="1861" b="20833"/>
          <a:stretch/>
        </p:blipFill>
        <p:spPr>
          <a:xfrm>
            <a:off x="2877950" y="2463209"/>
            <a:ext cx="6611608" cy="3881655"/>
          </a:xfrm>
        </p:spPr>
      </p:pic>
    </p:spTree>
    <p:extLst>
      <p:ext uri="{BB962C8B-B14F-4D97-AF65-F5344CB8AC3E}">
        <p14:creationId xmlns:p14="http://schemas.microsoft.com/office/powerpoint/2010/main" xmlns="" val="36706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8B86FB-04B3-9D4B-B9B1-3E2B657B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SOLUCIÓN 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45AB26-1E04-DE4E-A90C-C301E69C2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88957"/>
            <a:ext cx="7729728" cy="310198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ECO ABDOMINAL: </a:t>
            </a:r>
            <a:r>
              <a:rPr lang="es-ES" dirty="0" smtClean="0"/>
              <a:t>Vesícula </a:t>
            </a:r>
            <a:r>
              <a:rPr lang="es-ES" dirty="0"/>
              <a:t>distendida  con engrosamiento de la pared hasta 6mm </a:t>
            </a:r>
            <a:r>
              <a:rPr lang="es-ES" dirty="0"/>
              <a:t>hipoecoico</a:t>
            </a:r>
            <a:r>
              <a:rPr lang="es-ES" dirty="0"/>
              <a:t>, imágenes </a:t>
            </a:r>
            <a:r>
              <a:rPr lang="es-ES" dirty="0"/>
              <a:t>hiperecoicas</a:t>
            </a:r>
            <a:r>
              <a:rPr lang="es-ES" dirty="0"/>
              <a:t> con sombra acústica  posterior</a:t>
            </a:r>
          </a:p>
          <a:p>
            <a:endParaRPr lang="es-ES" dirty="0"/>
          </a:p>
          <a:p>
            <a:r>
              <a:rPr lang="es-ES" dirty="0"/>
              <a:t>COLANGIO RMN: vía biliar dilatada con múltiples defectos de </a:t>
            </a:r>
            <a:r>
              <a:rPr lang="es-ES" dirty="0" smtClean="0"/>
              <a:t>repleción.</a:t>
            </a:r>
            <a:endParaRPr lang="es-ES" dirty="0"/>
          </a:p>
          <a:p>
            <a:endParaRPr lang="es-ES" dirty="0"/>
          </a:p>
          <a:p>
            <a:r>
              <a:rPr lang="es-ES" dirty="0"/>
              <a:t>Dx</a:t>
            </a:r>
            <a:r>
              <a:rPr lang="es-ES" dirty="0"/>
              <a:t>: </a:t>
            </a:r>
            <a:r>
              <a:rPr lang="es-ES" dirty="0" smtClean="0"/>
              <a:t>Colangitis aguda y Colecistitis </a:t>
            </a:r>
            <a:r>
              <a:rPr lang="es-ES" dirty="0" smtClean="0"/>
              <a:t>litiásica</a:t>
            </a:r>
            <a:r>
              <a:rPr lang="es-ES" dirty="0" smtClean="0"/>
              <a:t> </a:t>
            </a:r>
            <a:r>
              <a:rPr lang="es-ES" dirty="0"/>
              <a:t>aguda</a:t>
            </a:r>
          </a:p>
          <a:p>
            <a:endParaRPr lang="es-ES" dirty="0"/>
          </a:p>
          <a:p>
            <a:r>
              <a:rPr lang="es-ES" dirty="0"/>
              <a:t>PLAN DE  TTO  </a:t>
            </a:r>
          </a:p>
          <a:p>
            <a:r>
              <a:rPr lang="es-ES" dirty="0"/>
              <a:t>Dieta absoluta, </a:t>
            </a:r>
            <a:r>
              <a:rPr lang="es-ES" dirty="0" smtClean="0"/>
              <a:t>sueroterapia</a:t>
            </a:r>
            <a:r>
              <a:rPr lang="es-ES" dirty="0"/>
              <a:t>, analgesia no </a:t>
            </a:r>
            <a:r>
              <a:rPr lang="es-ES" dirty="0" smtClean="0"/>
              <a:t>opiácea, </a:t>
            </a:r>
            <a:r>
              <a:rPr lang="es-ES" dirty="0"/>
              <a:t>AB </a:t>
            </a:r>
            <a:r>
              <a:rPr lang="es-ES" dirty="0"/>
              <a:t>I.v</a:t>
            </a:r>
            <a:r>
              <a:rPr lang="es-ES" dirty="0"/>
              <a:t> ( </a:t>
            </a:r>
            <a:r>
              <a:rPr lang="es-ES" dirty="0" smtClean="0"/>
              <a:t>Aztreonam</a:t>
            </a:r>
            <a:r>
              <a:rPr lang="es-ES" dirty="0" smtClean="0"/>
              <a:t> </a:t>
            </a:r>
            <a:r>
              <a:rPr lang="es-ES" dirty="0" smtClean="0"/>
              <a:t>1g/8h</a:t>
            </a:r>
            <a:r>
              <a:rPr lang="es-ES" dirty="0"/>
              <a:t>) </a:t>
            </a:r>
          </a:p>
          <a:p>
            <a:r>
              <a:rPr lang="es-ES" dirty="0" smtClean="0"/>
              <a:t>CPRE + </a:t>
            </a:r>
            <a:r>
              <a:rPr lang="es-ES" dirty="0" smtClean="0"/>
              <a:t>Colecistostomía</a:t>
            </a:r>
            <a:r>
              <a:rPr lang="es-ES" dirty="0" smtClean="0"/>
              <a:t> </a:t>
            </a:r>
            <a:r>
              <a:rPr lang="es-ES" dirty="0"/>
              <a:t>percutánea guiada por eco.</a:t>
            </a:r>
          </a:p>
        </p:txBody>
      </p:sp>
    </p:spTree>
    <p:extLst>
      <p:ext uri="{BB962C8B-B14F-4D97-AF65-F5344CB8AC3E}">
        <p14:creationId xmlns:p14="http://schemas.microsoft.com/office/powerpoint/2010/main" xmlns="" val="16716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346027-0319-C645-AF6D-CBAE4B06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61" y="486227"/>
            <a:ext cx="7729728" cy="1188720"/>
          </a:xfrm>
        </p:spPr>
        <p:txBody>
          <a:bodyPr/>
          <a:lstStyle/>
          <a:p>
            <a:r>
              <a:rPr lang="es-ES" dirty="0" smtClean="0"/>
              <a:t>CPRE</a:t>
            </a:r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7C6213EA-1C24-3042-BAB2-9A3220104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073" t="22125" r="4165" b="14284"/>
          <a:stretch/>
        </p:blipFill>
        <p:spPr>
          <a:xfrm>
            <a:off x="2782186" y="2179674"/>
            <a:ext cx="5369442" cy="4288466"/>
          </a:xfrm>
        </p:spPr>
      </p:pic>
    </p:spTree>
    <p:extLst>
      <p:ext uri="{BB962C8B-B14F-4D97-AF65-F5344CB8AC3E}">
        <p14:creationId xmlns:p14="http://schemas.microsoft.com/office/powerpoint/2010/main" xmlns="" val="2023484197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310</Words>
  <Application>Microsoft Office PowerPoint</Application>
  <PresentationFormat>Personalizado</PresentationFormat>
  <Paragraphs>42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Paquete</vt:lpstr>
      <vt:lpstr>Diagnóstico  por imagen servicio de Digestivo </vt:lpstr>
      <vt:lpstr>Presentación  del caso</vt:lpstr>
      <vt:lpstr>Presentación  del caso</vt:lpstr>
      <vt:lpstr>ECO ABD</vt:lpstr>
      <vt:lpstr>Diapositiva 5</vt:lpstr>
      <vt:lpstr>COLAnGIO RMN</vt:lpstr>
      <vt:lpstr>SOLUCIÓN  DEL CASO</vt:lpstr>
      <vt:lpstr>CPRE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 por imagen servicio de Digestivo</dc:title>
  <dc:creator>Usuario desconocido</dc:creator>
  <cp:lastModifiedBy>usuario</cp:lastModifiedBy>
  <cp:revision>4</cp:revision>
  <dcterms:created xsi:type="dcterms:W3CDTF">2020-03-12T22:46:19Z</dcterms:created>
  <dcterms:modified xsi:type="dcterms:W3CDTF">2020-03-24T17:33:56Z</dcterms:modified>
</cp:coreProperties>
</file>