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Old Standard TT"/>
      <p:regular r:id="rId11"/>
      <p:bold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ldStandardTT-regular.fntdata"/><Relationship Id="rId10" Type="http://schemas.openxmlformats.org/officeDocument/2006/relationships/slide" Target="slides/slide5.xml"/><Relationship Id="rId13" Type="http://schemas.openxmlformats.org/officeDocument/2006/relationships/font" Target="fonts/OldStandardTT-italic.fntdata"/><Relationship Id="rId12" Type="http://schemas.openxmlformats.org/officeDocument/2006/relationships/font" Target="fonts/OldStandardT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90357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9035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135f9d3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135f9d3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90357f_0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90357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CASO CLÍNICO 1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5813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Servicio de Neumología - Hospital de Elche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Revisado por la Dra. Padilla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/>
              <a:t>Laura González Garrido - 2203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419100" y="406650"/>
            <a:ext cx="4756500" cy="6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Datos clínicos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379775" y="699400"/>
            <a:ext cx="8353800" cy="4263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b="1" lang="es" u="sng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MOTIVO DE CONSULTA:</a:t>
            </a: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Varón de 86 años que acude por </a:t>
            </a:r>
            <a:r>
              <a:rPr b="1"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dolor </a:t>
            </a:r>
            <a:r>
              <a:rPr b="1"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centrotorácico</a:t>
            </a:r>
            <a:r>
              <a:rPr b="1"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opresivo.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b="1" lang="es" u="sng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ANTECEDENTES:</a:t>
            </a:r>
            <a:endParaRPr b="1" u="sng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 RAMc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EPOC. Ex-fumador de 2-3 meses. </a:t>
            </a: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Trabajador de minas de plomo durante 15 años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DM tipo 2 , HTA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Situación basal: IABVD, camina con ayuda de bastón, disnea basal grado 3, ortopnea de 2 almohadas, no disnea paroxística nocturna, 2-3 catarros anuales.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O2 domiciliario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b="1" lang="es" u="sng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ENFERMEDAD ACTUAL: </a:t>
            </a: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b="1"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Dolor centrotorácico opresivo no irradiado e intermitente, que aumenta con la tos, desde hace 20 minutos.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 sudoración. No fiebre. No aumento de la tos.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Un episodio de vómito coincidiendo con el dolor. 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Refiere que tiene secreciones respiratorias que no llega a expectorar.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b="1" lang="es" u="sng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EXPLORACIÓN FÍSICA: </a:t>
            </a:r>
            <a:endParaRPr b="1" u="sng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 151/86 mmHg; FC: 93 lat/min; Sat 95% basal. 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BEG. Consciente y parcialmente orientado. Eupneico respirando aire ambiente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-"/>
            </a:pPr>
            <a:r>
              <a:rPr b="1" lang="es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AP: Hipofonesis con algunos roncus aislados.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00" y="20013"/>
            <a:ext cx="7705005" cy="51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553325" y="121400"/>
            <a:ext cx="1478100" cy="147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850" y="51200"/>
            <a:ext cx="4126725" cy="50570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2451850" y="88275"/>
            <a:ext cx="1478100" cy="147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Diagnóstico</a:t>
            </a:r>
            <a:endParaRPr sz="5000"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674775" y="144822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Sarcoidosis con derrame pleural derecho.</a:t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