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B512D-C874-844D-978A-4895FD40E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ES" dirty="0"/>
              <a:t>CASO CLÍNICO CARDIOLOGÍA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0AC2B0-0E32-6846-BFF4-08CF5CAAB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REVISADO POR: DR. BERTOMEU</a:t>
            </a:r>
          </a:p>
          <a:p>
            <a:pPr algn="l"/>
            <a:r>
              <a:rPr lang="es-ES" sz="1500" dirty="0"/>
              <a:t>Sofía Saura Saura</a:t>
            </a:r>
          </a:p>
          <a:p>
            <a:pPr algn="l"/>
            <a:r>
              <a:rPr lang="es-ES" sz="1500" dirty="0"/>
              <a:t>Grupo 9-10.</a:t>
            </a:r>
          </a:p>
          <a:p>
            <a:pPr algn="l"/>
            <a:r>
              <a:rPr lang="es-ES" sz="1500" dirty="0"/>
              <a:t>Hospital San Juan de Alicante</a:t>
            </a:r>
          </a:p>
        </p:txBody>
      </p:sp>
    </p:spTree>
    <p:extLst>
      <p:ext uri="{BB962C8B-B14F-4D97-AF65-F5344CB8AC3E}">
        <p14:creationId xmlns:p14="http://schemas.microsoft.com/office/powerpoint/2010/main" val="128341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729006-FC28-DD4E-824D-78441AAB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PRESENTACIÓN DEL CASO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529C0B-FEA0-A54B-A89A-164D8A55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Varón 42 años.</a:t>
            </a:r>
          </a:p>
          <a:p>
            <a:r>
              <a:rPr lang="es-ES" dirty="0"/>
              <a:t>Antecedentes: no HTA, no DM, no DLP. Niega hábitos tóxicos.</a:t>
            </a:r>
          </a:p>
          <a:p>
            <a:r>
              <a:rPr lang="es-ES" dirty="0"/>
              <a:t>Sin antecedentes quirúrgicos de interés.</a:t>
            </a:r>
          </a:p>
          <a:p>
            <a:r>
              <a:rPr lang="es-ES" dirty="0"/>
              <a:t>Ingreso previo hace 3 años por palpitaciones, disnea de moderados esfuerzos y sudoración profusa nocturna.</a:t>
            </a:r>
          </a:p>
          <a:p>
            <a:r>
              <a:rPr lang="es-ES" dirty="0"/>
              <a:t>Tratamiento actual: </a:t>
            </a:r>
            <a:r>
              <a:rPr lang="es-ES" dirty="0" err="1"/>
              <a:t>Bisoprolol</a:t>
            </a:r>
            <a:r>
              <a:rPr lang="es-ES" dirty="0"/>
              <a:t>.</a:t>
            </a:r>
          </a:p>
          <a:p>
            <a:r>
              <a:rPr lang="es-ES" dirty="0"/>
              <a:t>Enfermedad actual: se encuentra ingresado porque debido a la patología con la que debutó hace tres años le van a implantar un DAI.</a:t>
            </a:r>
          </a:p>
          <a:p>
            <a:r>
              <a:rPr lang="es-ES" dirty="0"/>
              <a:t>Auscultación cardiopulmonar: Rítmico. Soplo </a:t>
            </a:r>
            <a:r>
              <a:rPr lang="es-ES" dirty="0" err="1"/>
              <a:t>mesosistólico</a:t>
            </a:r>
            <a:r>
              <a:rPr lang="es-ES" dirty="0"/>
              <a:t> que aumenta con maniobras de </a:t>
            </a:r>
            <a:r>
              <a:rPr lang="es-ES" dirty="0" err="1"/>
              <a:t>Valsalva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EBF507-0021-B04E-84D8-DFD50C43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37AD-6318-FF4F-A287-014DE2E4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6F59A-A611-A446-AB30-583EAF8E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/>
              <a:t>MIOCARDIOPATÍA HIPERTRÓFICA</a:t>
            </a:r>
          </a:p>
        </p:txBody>
      </p:sp>
    </p:spTree>
    <p:extLst>
      <p:ext uri="{BB962C8B-B14F-4D97-AF65-F5344CB8AC3E}">
        <p14:creationId xmlns:p14="http://schemas.microsoft.com/office/powerpoint/2010/main" val="18247604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</TotalTime>
  <Words>112</Words>
  <Application>Microsoft Macintosh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CASO CLÍNICO CARDIOLOGÍA</vt:lpstr>
      <vt:lpstr>PRESENTACIÓN DEL CASO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CARDIOLOGÍA</dc:title>
  <dc:creator>Saura Saura, Sofia</dc:creator>
  <cp:lastModifiedBy>Saura Saura, Sofia</cp:lastModifiedBy>
  <cp:revision>1</cp:revision>
  <dcterms:created xsi:type="dcterms:W3CDTF">2020-03-11T17:51:17Z</dcterms:created>
  <dcterms:modified xsi:type="dcterms:W3CDTF">2020-03-11T17:58:06Z</dcterms:modified>
</cp:coreProperties>
</file>