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0403A4-4AF7-44CF-BDF6-8AF6A9555D73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40E5B6-CADF-4B01-9ED4-9FF47A96A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BANCO DE IMÁGENES </a:t>
            </a:r>
            <a:br>
              <a:rPr lang="es-ES" dirty="0" smtClean="0"/>
            </a:br>
            <a:r>
              <a:rPr lang="es-ES" dirty="0" smtClean="0"/>
              <a:t>TALLERES III </a:t>
            </a:r>
            <a:br>
              <a:rPr lang="es-ES" dirty="0" smtClean="0"/>
            </a:br>
            <a:r>
              <a:rPr lang="es-ES" dirty="0" smtClean="0"/>
              <a:t>CURSO 2019-2020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789040"/>
            <a:ext cx="7772400" cy="136815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Sandra Lamrani Castellanos</a:t>
            </a:r>
          </a:p>
          <a:p>
            <a:r>
              <a:rPr lang="es-ES" dirty="0" smtClean="0"/>
              <a:t>4º curso – Medicina </a:t>
            </a:r>
            <a:r>
              <a:rPr lang="es-ES" dirty="0" smtClean="0"/>
              <a:t>UMH</a:t>
            </a:r>
          </a:p>
          <a:p>
            <a:r>
              <a:rPr lang="es-ES" dirty="0" smtClean="0"/>
              <a:t>Aprobado por el Dr. Vicente </a:t>
            </a:r>
            <a:r>
              <a:rPr lang="es-ES" dirty="0" err="1" smtClean="0"/>
              <a:t>Arrarte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r>
              <a:rPr lang="es-ES" sz="2000" dirty="0" smtClean="0"/>
              <a:t>Paciente mujer de 72 años.</a:t>
            </a:r>
          </a:p>
          <a:p>
            <a:r>
              <a:rPr lang="es-ES" sz="2000" dirty="0" smtClean="0"/>
              <a:t>Alérgica a sulfamidas. No HTA, DM ni DLP.</a:t>
            </a:r>
          </a:p>
          <a:p>
            <a:r>
              <a:rPr lang="es-ES" sz="2000" dirty="0" smtClean="0"/>
              <a:t>Antecedente de lesiones granulomatosas calcificadas, cicatriciales, por posible contacto con TBC en 2015.</a:t>
            </a:r>
          </a:p>
          <a:p>
            <a:r>
              <a:rPr lang="es-ES" sz="2000" dirty="0" smtClean="0"/>
              <a:t>Acude a URG remitida por su MAP por episodio </a:t>
            </a:r>
            <a:r>
              <a:rPr lang="es-ES" sz="2000" dirty="0" err="1" smtClean="0"/>
              <a:t>hipertensivo</a:t>
            </a:r>
            <a:r>
              <a:rPr lang="es-ES" sz="2000" dirty="0" smtClean="0"/>
              <a:t> esa misma mañana acompañado de molestias en región escapular, sudoración, </a:t>
            </a:r>
            <a:r>
              <a:rPr lang="es-ES" sz="2000" dirty="0" err="1" smtClean="0"/>
              <a:t>epigastralgia</a:t>
            </a:r>
            <a:r>
              <a:rPr lang="es-ES" sz="2000" dirty="0" smtClean="0"/>
              <a:t> y náuseas, de muy corta duración. Niega otros síntomas. En URG, está asintomática. </a:t>
            </a:r>
          </a:p>
          <a:p>
            <a:r>
              <a:rPr lang="es-ES" sz="2000" dirty="0" smtClean="0"/>
              <a:t>TA 190/70. SatO2 98%. Exploración física anodina y sin alteraciones.</a:t>
            </a:r>
          </a:p>
          <a:p>
            <a:r>
              <a:rPr lang="es-ES" sz="2000" dirty="0" smtClean="0"/>
              <a:t>ECG: 60 lpm con PR &lt;0,2 y QRS estrecho. BRDHH conocido. Elevación del ST de 1 mm en DII, DIII y AVF (cara inferior).</a:t>
            </a:r>
          </a:p>
          <a:p>
            <a:r>
              <a:rPr lang="es-ES" sz="2000" dirty="0" smtClean="0"/>
              <a:t>Se realiza una coronariografía para valorar llenado ventricular y una Rx tórax AP y lateral.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Antecedentes y enfermedad actual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ORTEGA SELVA, MARIA VIRTUDES.Se4.Img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7262" t="1591" r="16204"/>
          <a:stretch>
            <a:fillRect/>
          </a:stretch>
        </p:blipFill>
        <p:spPr>
          <a:xfrm>
            <a:off x="179512" y="548680"/>
            <a:ext cx="4392318" cy="4381946"/>
          </a:xfrm>
        </p:spPr>
      </p:pic>
      <p:pic>
        <p:nvPicPr>
          <p:cNvPr id="5" name="4 Imagen" descr="ORTEGA SELVA, MARIA VIRTUDES.Se6.Img41.jpg"/>
          <p:cNvPicPr>
            <a:picLocks noChangeAspect="1"/>
          </p:cNvPicPr>
          <p:nvPr/>
        </p:nvPicPr>
        <p:blipFill>
          <a:blip r:embed="rId3" cstate="print"/>
          <a:srcRect l="12988" t="-551" r="12988"/>
          <a:stretch>
            <a:fillRect/>
          </a:stretch>
        </p:blipFill>
        <p:spPr>
          <a:xfrm>
            <a:off x="4644008" y="1916832"/>
            <a:ext cx="4324861" cy="43580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ORTEGA SELVA, MARIA VIRTUDES.Se1.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1225" t="1672" r="12436"/>
          <a:stretch>
            <a:fillRect/>
          </a:stretch>
        </p:blipFill>
        <p:spPr>
          <a:xfrm>
            <a:off x="232873" y="404664"/>
            <a:ext cx="4771175" cy="4680520"/>
          </a:xfrm>
        </p:spPr>
      </p:pic>
      <p:pic>
        <p:nvPicPr>
          <p:cNvPr id="5" name="4 Imagen" descr="ORTEGA SELVA, MARIA VIRTUDES.Se2.Img1.jpg"/>
          <p:cNvPicPr>
            <a:picLocks noChangeAspect="1"/>
          </p:cNvPicPr>
          <p:nvPr/>
        </p:nvPicPr>
        <p:blipFill>
          <a:blip r:embed="rId3" cstate="print"/>
          <a:srcRect l="14814" r="23610"/>
          <a:stretch>
            <a:fillRect/>
          </a:stretch>
        </p:blipFill>
        <p:spPr>
          <a:xfrm>
            <a:off x="5076056" y="1412776"/>
            <a:ext cx="3878443" cy="47971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Coronariografía</a:t>
            </a:r>
            <a:r>
              <a:rPr lang="es-ES" dirty="0" smtClean="0"/>
              <a:t>: el llenado ventricular es normal. No se aprecian lesiones coronarias ni otras alteraciones de carácter isquémico.</a:t>
            </a:r>
          </a:p>
          <a:p>
            <a:r>
              <a:rPr lang="es-ES" b="1" dirty="0" smtClean="0"/>
              <a:t>Rx tórax </a:t>
            </a:r>
            <a:r>
              <a:rPr lang="es-ES" dirty="0" smtClean="0"/>
              <a:t>PA y lateral: bien inspirada, no rotada y bien penetrada. ICT &lt;0,5. </a:t>
            </a:r>
            <a:r>
              <a:rPr lang="es-ES" dirty="0" err="1" smtClean="0"/>
              <a:t>Hilios</a:t>
            </a:r>
            <a:r>
              <a:rPr lang="es-ES" dirty="0" smtClean="0"/>
              <a:t> normales. SCF libres. Rx de tórax normal.</a:t>
            </a:r>
          </a:p>
          <a:p>
            <a:r>
              <a:rPr lang="es-ES" b="1" dirty="0" smtClean="0"/>
              <a:t>Plan</a:t>
            </a:r>
            <a:r>
              <a:rPr lang="es-ES" dirty="0" smtClean="0"/>
              <a:t>: mantener en observación y controlar TA.</a:t>
            </a:r>
          </a:p>
          <a:p>
            <a:r>
              <a:rPr lang="es-ES" u="sng" dirty="0" smtClean="0"/>
              <a:t>Crisis hipertensiva</a:t>
            </a:r>
            <a:endParaRPr lang="es-ES" u="sng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y plan de actuación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222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BANCO DE IMÁGENES  TALLERES III  CURSO 2019-2020</vt:lpstr>
      <vt:lpstr>Antecedentes y enfermedad actual</vt:lpstr>
      <vt:lpstr>Diapositiva 3</vt:lpstr>
      <vt:lpstr>Diapositiva 4</vt:lpstr>
      <vt:lpstr>Resultados y plan de actuación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IMÁGENES  TALLERES III  CURSO 2019-2020</dc:title>
  <dc:creator>sandy_000</dc:creator>
  <cp:lastModifiedBy>sandy_000</cp:lastModifiedBy>
  <cp:revision>6</cp:revision>
  <dcterms:created xsi:type="dcterms:W3CDTF">2020-03-01T09:31:48Z</dcterms:created>
  <dcterms:modified xsi:type="dcterms:W3CDTF">2020-03-05T14:45:51Z</dcterms:modified>
</cp:coreProperties>
</file>