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670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64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22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024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76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070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0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63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39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53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0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92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09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6FD1507-3B55-4681-A0F0-F7746BEE5DF9}" type="datetimeFigureOut">
              <a:rPr lang="es-ES" smtClean="0"/>
              <a:t>09/03/2020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CB3D146-5D48-4CB5-93A7-6EFDE4FCEA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449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TALLERES INTEGRADOS III:</a:t>
            </a:r>
            <a:br>
              <a:rPr lang="es-ES" dirty="0" smtClean="0"/>
            </a:br>
            <a:r>
              <a:rPr lang="es-ES" dirty="0" smtClean="0"/>
              <a:t>CASO INFECCIOSAS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2812" y="5318513"/>
            <a:ext cx="10572000" cy="1133808"/>
          </a:xfrm>
        </p:spPr>
        <p:txBody>
          <a:bodyPr>
            <a:normAutofit lnSpcReduction="10000"/>
          </a:bodyPr>
          <a:lstStyle/>
          <a:p>
            <a:pPr algn="r"/>
            <a:r>
              <a:rPr lang="es-ES" dirty="0" smtClean="0"/>
              <a:t>Lucía </a:t>
            </a:r>
            <a:r>
              <a:rPr lang="es-ES" dirty="0" err="1" smtClean="0"/>
              <a:t>Pelegrín</a:t>
            </a:r>
            <a:r>
              <a:rPr lang="es-ES" dirty="0" smtClean="0"/>
              <a:t> </a:t>
            </a:r>
            <a:r>
              <a:rPr lang="es-ES" dirty="0" err="1" smtClean="0"/>
              <a:t>Durá</a:t>
            </a:r>
            <a:r>
              <a:rPr lang="es-ES" dirty="0" smtClean="0"/>
              <a:t> </a:t>
            </a:r>
          </a:p>
          <a:p>
            <a:pPr algn="r"/>
            <a:r>
              <a:rPr lang="es-ES" dirty="0" smtClean="0"/>
              <a:t>Hospital San Juan</a:t>
            </a:r>
          </a:p>
          <a:p>
            <a:pPr algn="r"/>
            <a:r>
              <a:rPr lang="es-ES" dirty="0" smtClean="0"/>
              <a:t>Aprobado por Francisco </a:t>
            </a:r>
            <a:r>
              <a:rPr lang="es-ES" dirty="0" err="1" smtClean="0"/>
              <a:t>Jover</a:t>
            </a:r>
            <a:r>
              <a:rPr lang="es-ES" dirty="0" smtClean="0"/>
              <a:t> Díaz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765" y="89621"/>
            <a:ext cx="4078577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1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 CLÍNICA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10763688" cy="44556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 smtClean="0"/>
              <a:t>Varón 27 años acude a Urgencias por presentar </a:t>
            </a:r>
            <a:r>
              <a:rPr lang="es-ES" b="1" dirty="0" smtClean="0">
                <a:solidFill>
                  <a:srgbClr val="FFC000"/>
                </a:solidFill>
              </a:rPr>
              <a:t>fiebre </a:t>
            </a:r>
            <a:r>
              <a:rPr lang="es-ES" dirty="0" smtClean="0"/>
              <a:t>de hasta 39 </a:t>
            </a:r>
            <a:r>
              <a:rPr lang="es-ES" dirty="0" err="1" smtClean="0"/>
              <a:t>ºC</a:t>
            </a:r>
            <a:r>
              <a:rPr lang="es-ES" dirty="0"/>
              <a:t> </a:t>
            </a:r>
            <a:r>
              <a:rPr lang="es-ES" dirty="0" smtClean="0"/>
              <a:t>asociado a </a:t>
            </a:r>
            <a:r>
              <a:rPr lang="es-ES" b="1" dirty="0" smtClean="0">
                <a:solidFill>
                  <a:srgbClr val="FFC000"/>
                </a:solidFill>
              </a:rPr>
              <a:t>dolor y tumefacción en MID de un día de evolución.</a:t>
            </a:r>
          </a:p>
          <a:p>
            <a:pPr marL="0" indent="0" algn="just">
              <a:buNone/>
            </a:pPr>
            <a:r>
              <a:rPr lang="es-ES" dirty="0" smtClean="0"/>
              <a:t>El paciente refiere picor en miembro inferior derecho con rascado. Refiere dolor sobre todo al apoyar y clínica acompañante de náuseas, no vómitos. No otra sintomatología asociada. Refiere que la tumefacción comenzó el día anterior y llegaba hasta el tobillo, alcanzando en el momento de la exploración la altura de la rodilla.</a:t>
            </a:r>
          </a:p>
          <a:p>
            <a:pPr marL="0" indent="0" algn="just">
              <a:buNone/>
            </a:pPr>
            <a:endParaRPr lang="es-ES" dirty="0" smtClean="0"/>
          </a:p>
          <a:p>
            <a:pPr algn="just"/>
            <a:r>
              <a:rPr lang="es-ES" i="1" dirty="0" smtClean="0"/>
              <a:t>Antecedentes: </a:t>
            </a:r>
            <a:r>
              <a:rPr lang="es-ES" dirty="0" smtClean="0"/>
              <a:t>No RAM. No DM. No DLP. No hábitos tóxicos. No tratamiento habitual. Antecedentes médicos: Antecedente de cólico renal izquierdo que se trató de forma conservadora.  No cirugías ni ingresos previos. </a:t>
            </a:r>
            <a:r>
              <a:rPr lang="es-ES" u="sng" dirty="0" smtClean="0"/>
              <a:t>Refiere que hace dos meses presentó el mismo cuadro que presenta ahora, el cual remitió tras ingreso y tratamiento antibiótico con </a:t>
            </a:r>
            <a:r>
              <a:rPr lang="es-ES" u="sng" dirty="0" err="1" smtClean="0"/>
              <a:t>Cefazolina</a:t>
            </a:r>
            <a:r>
              <a:rPr lang="es-ES" u="sng" dirty="0" smtClean="0"/>
              <a:t>.</a:t>
            </a:r>
          </a:p>
          <a:p>
            <a:pPr marL="0" indent="0" algn="just">
              <a:buNone/>
            </a:pPr>
            <a:endParaRPr lang="es-ES" u="sng" dirty="0" smtClean="0"/>
          </a:p>
          <a:p>
            <a:pPr algn="just"/>
            <a:r>
              <a:rPr lang="es-ES" i="1" dirty="0" smtClean="0"/>
              <a:t>Exploración física: </a:t>
            </a:r>
            <a:r>
              <a:rPr lang="es-ES" dirty="0" smtClean="0">
                <a:solidFill>
                  <a:srgbClr val="FF0000"/>
                </a:solidFill>
              </a:rPr>
              <a:t>TA: ; </a:t>
            </a:r>
            <a:r>
              <a:rPr lang="es-ES" dirty="0" err="1" smtClean="0">
                <a:solidFill>
                  <a:srgbClr val="FF0000"/>
                </a:solidFill>
              </a:rPr>
              <a:t>Tª</a:t>
            </a:r>
            <a:r>
              <a:rPr lang="es-ES" dirty="0" smtClean="0">
                <a:solidFill>
                  <a:srgbClr val="FF0000"/>
                </a:solidFill>
              </a:rPr>
              <a:t>: 39,5 </a:t>
            </a:r>
            <a:r>
              <a:rPr lang="es-ES" dirty="0" err="1" smtClean="0">
                <a:solidFill>
                  <a:srgbClr val="FF0000"/>
                </a:solidFill>
              </a:rPr>
              <a:t>ºc</a:t>
            </a:r>
            <a:r>
              <a:rPr lang="es-ES" dirty="0" smtClean="0">
                <a:solidFill>
                  <a:srgbClr val="FF0000"/>
                </a:solidFill>
              </a:rPr>
              <a:t>; FC: ; SatO2:</a:t>
            </a:r>
          </a:p>
          <a:p>
            <a:pPr marL="0" indent="0" algn="just">
              <a:buNone/>
            </a:pPr>
            <a:r>
              <a:rPr lang="es-ES" dirty="0" smtClean="0"/>
              <a:t>Consciente y orientado. </a:t>
            </a:r>
            <a:r>
              <a:rPr lang="es-ES" dirty="0" err="1" smtClean="0"/>
              <a:t>Eupneico</a:t>
            </a:r>
            <a:r>
              <a:rPr lang="es-ES" dirty="0" smtClean="0"/>
              <a:t>. NH, NC. </a:t>
            </a:r>
            <a:r>
              <a:rPr lang="es-ES" u="sng" dirty="0" smtClean="0"/>
              <a:t>Adenopatía </a:t>
            </a:r>
            <a:r>
              <a:rPr lang="es-ES" u="sng" dirty="0" err="1" smtClean="0"/>
              <a:t>inquinal</a:t>
            </a:r>
            <a:r>
              <a:rPr lang="es-ES" u="sng" dirty="0" smtClean="0"/>
              <a:t> derecha </a:t>
            </a:r>
            <a:r>
              <a:rPr lang="es-ES" dirty="0" smtClean="0"/>
              <a:t>dolorosa. ACP: rítmica, no ruidos patológicos. Abdomen blando y </a:t>
            </a:r>
            <a:r>
              <a:rPr lang="es-ES" dirty="0" err="1" smtClean="0"/>
              <a:t>depresible</a:t>
            </a:r>
            <a:r>
              <a:rPr lang="es-ES" dirty="0" smtClean="0"/>
              <a:t>, no doloroso a palpación. No palpan masas ni </a:t>
            </a:r>
            <a:r>
              <a:rPr lang="es-ES" dirty="0" err="1" smtClean="0"/>
              <a:t>megalias</a:t>
            </a:r>
            <a:r>
              <a:rPr lang="es-ES" dirty="0" smtClean="0"/>
              <a:t>. Peristaltismo conservado. MMII: miembro inferior izquierdo sin alteraciones, se palpan pulsos aunque de manera difícil. </a:t>
            </a:r>
            <a:r>
              <a:rPr lang="es-ES" u="sng" dirty="0" smtClean="0"/>
              <a:t>Miembro inferior derecho caliente y doloroso </a:t>
            </a:r>
            <a:r>
              <a:rPr lang="es-ES" dirty="0" smtClean="0"/>
              <a:t>a la palpación, imagen a continuación:</a:t>
            </a:r>
          </a:p>
          <a:p>
            <a:pPr marL="0" indent="0" algn="just">
              <a:buNone/>
            </a:pPr>
            <a:r>
              <a:rPr lang="es-ES" dirty="0" smtClean="0"/>
              <a:t>                      </a:t>
            </a:r>
          </a:p>
          <a:p>
            <a:pPr marL="0" indent="0" algn="just">
              <a:buNone/>
            </a:pP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963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29238" y="442912"/>
            <a:ext cx="9903574" cy="900113"/>
          </a:xfrm>
        </p:spPr>
        <p:txBody>
          <a:bodyPr/>
          <a:lstStyle/>
          <a:p>
            <a:r>
              <a:rPr lang="es-ES" sz="3600" dirty="0" smtClean="0"/>
              <a:t>¿QUÉ SIGNOS SE OBSERVAN?</a:t>
            </a:r>
            <a:endParaRPr lang="es-ES" sz="36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89" y="1144183"/>
            <a:ext cx="2744514" cy="3659352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218"/>
            <a:ext cx="5175164" cy="690021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329238" y="2143125"/>
            <a:ext cx="574357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-Edema</a:t>
            </a:r>
          </a:p>
          <a:p>
            <a:r>
              <a:rPr lang="es-ES" dirty="0" smtClean="0"/>
              <a:t>-Eritema</a:t>
            </a:r>
          </a:p>
          <a:p>
            <a:r>
              <a:rPr lang="es-ES" dirty="0" smtClean="0"/>
              <a:t>-Tumefacción</a:t>
            </a:r>
          </a:p>
          <a:p>
            <a:r>
              <a:rPr lang="es-ES" dirty="0" smtClean="0"/>
              <a:t>-No se observan heridas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sz="3200" b="1" u="sng" dirty="0" smtClean="0">
                <a:solidFill>
                  <a:srgbClr val="FFC000"/>
                </a:solidFill>
              </a:rPr>
              <a:t>DIAGNÓSTICO </a:t>
            </a:r>
          </a:p>
          <a:p>
            <a:r>
              <a:rPr lang="es-ES" sz="3200" b="1" dirty="0" smtClean="0">
                <a:solidFill>
                  <a:srgbClr val="FFC000"/>
                </a:solidFill>
              </a:rPr>
              <a:t>INFECCIÓN DE PARTES BLANDAS: CELULITIS EN MIEMBRO INFERIOR DERECHO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143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38</TotalTime>
  <Words>283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Citable</vt:lpstr>
      <vt:lpstr>TALLERES INTEGRADOS III: CASO INFECCIOSAS</vt:lpstr>
      <vt:lpstr>HISTORIA CLÍNICA</vt:lpstr>
      <vt:lpstr>¿QUÉ SIGNOS SE OBSERVAN?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CASO INFECCIOSAS</dc:title>
  <dc:creator>LOCOLOCOLOCO12356@outlook.es</dc:creator>
  <cp:lastModifiedBy>LOCOLOCOLOCO12356@outlook.es</cp:lastModifiedBy>
  <cp:revision>6</cp:revision>
  <dcterms:created xsi:type="dcterms:W3CDTF">2020-02-25T10:38:09Z</dcterms:created>
  <dcterms:modified xsi:type="dcterms:W3CDTF">2020-03-09T13:22:13Z</dcterms:modified>
</cp:coreProperties>
</file>