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C8E98-4DAC-4E76-9D03-F3693FB37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Caso clínico infecciosas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A8FF78-E43C-42A9-BFA6-C2EFCA5ED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UEI-HGUA,  Aprobado por: Dr. TORRÚS</a:t>
            </a:r>
          </a:p>
          <a:p>
            <a:r>
              <a:rPr lang="es-ES" dirty="0"/>
              <a:t>AUTOR: PEDRO J. FERNÁNDEZ ESPARCIA / 2191</a:t>
            </a:r>
          </a:p>
        </p:txBody>
      </p:sp>
    </p:spTree>
    <p:extLst>
      <p:ext uri="{BB962C8B-B14F-4D97-AF65-F5344CB8AC3E}">
        <p14:creationId xmlns:p14="http://schemas.microsoft.com/office/powerpoint/2010/main" val="36118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7BF8B-EB44-443D-9A8F-D18F89D8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DATOS CLÍNICOS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61898-9A30-4D69-9606-98B043CA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121408"/>
            <a:ext cx="10550769" cy="4251960"/>
          </a:xfrm>
        </p:spPr>
        <p:txBody>
          <a:bodyPr>
            <a:normAutofit/>
          </a:bodyPr>
          <a:lstStyle/>
          <a:p>
            <a:r>
              <a:rPr lang="es-ES" dirty="0"/>
              <a:t>ANTECEDENTES: No, HTA, no DLP, no DM. Fumadora de 10 paquetes-año </a:t>
            </a:r>
          </a:p>
          <a:p>
            <a:pPr marL="0" indent="0">
              <a:buNone/>
            </a:pPr>
            <a:r>
              <a:rPr lang="es-ES" dirty="0"/>
              <a:t>Ingreso por Colitis por </a:t>
            </a:r>
            <a:r>
              <a:rPr lang="es-ES" dirty="0" err="1"/>
              <a:t>C.Difficile</a:t>
            </a:r>
            <a:r>
              <a:rPr lang="es-ES" dirty="0"/>
              <a:t> en 12/2019. Adenocarcinoma de mama derecho intervenido con RT y linfadenectomía derecha. Histerectomía por útero </a:t>
            </a:r>
            <a:r>
              <a:rPr lang="es-ES" dirty="0" err="1"/>
              <a:t>miomatoso</a:t>
            </a:r>
            <a:r>
              <a:rPr lang="es-ES" dirty="0"/>
              <a:t>. Ansiedad. </a:t>
            </a:r>
          </a:p>
          <a:p>
            <a:r>
              <a:rPr lang="es-ES" dirty="0"/>
              <a:t>ENFERMEDAD ACTUAL: Mujer de 70 años que ingresa por malestar general, dolor abdominal intenso y diarrea, asociado a cuadro confusional con mareos. Niega otra sintomatología de interés.</a:t>
            </a:r>
          </a:p>
          <a:p>
            <a:r>
              <a:rPr lang="es-ES" dirty="0"/>
              <a:t>EXPLORACIÓN: TA 99/52 </a:t>
            </a:r>
            <a:r>
              <a:rPr lang="es-ES" dirty="0" err="1"/>
              <a:t>mmHg</a:t>
            </a:r>
            <a:r>
              <a:rPr lang="es-ES" dirty="0"/>
              <a:t>; </a:t>
            </a:r>
            <a:r>
              <a:rPr lang="es-ES" dirty="0" err="1"/>
              <a:t>Tª</a:t>
            </a:r>
            <a:r>
              <a:rPr lang="es-ES" dirty="0"/>
              <a:t> 36º; FC: 117 </a:t>
            </a:r>
            <a:r>
              <a:rPr lang="es-ES" dirty="0" err="1"/>
              <a:t>lpm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Destaca abdomen distendido, doloroso a la palpación superficial y profunda de manera difusa. Ruidos hidroaéreos conservados. Murphy y Blumberg negativos. No se palpan masas ni megalias.</a:t>
            </a:r>
          </a:p>
          <a:p>
            <a:r>
              <a:rPr lang="es-ES" dirty="0"/>
              <a:t>AS: Elevación de PCR, VSG y LDH. Leucocitosis. Hemoglobina baja.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0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5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4650F6-5E41-4812-AAD7-8A62048F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4" y="16479"/>
            <a:ext cx="6691086" cy="68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F17967-36FB-4241-93D1-4472C335F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494282"/>
            <a:ext cx="768453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59AA6-2288-43B6-AC46-5E1CA5EB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2BC90-F98F-461F-92E5-2FBD5094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RESULTADOS TC: Megacolon con dilatación de ciego, transverso y </a:t>
            </a:r>
            <a:r>
              <a:rPr lang="es-ES" dirty="0" err="1"/>
              <a:t>rectosigma</a:t>
            </a:r>
            <a:r>
              <a:rPr lang="es-ES" dirty="0"/>
              <a:t>. Engrosamiento parietal difuso, con discreta reticulación de la grasa de </a:t>
            </a:r>
            <a:r>
              <a:rPr lang="es-ES" dirty="0" err="1"/>
              <a:t>mesosigma</a:t>
            </a:r>
            <a:r>
              <a:rPr lang="es-ES" dirty="0"/>
              <a:t> y </a:t>
            </a:r>
            <a:r>
              <a:rPr lang="es-ES" dirty="0" err="1"/>
              <a:t>mesorrecto</a:t>
            </a:r>
            <a:r>
              <a:rPr lang="es-ES" dirty="0"/>
              <a:t>. Sugestivo de colitis infecciosa, a correlacionar clínicamente.</a:t>
            </a:r>
          </a:p>
          <a:p>
            <a:endParaRPr lang="es-ES" dirty="0"/>
          </a:p>
          <a:p>
            <a:r>
              <a:rPr lang="es-ES" dirty="0"/>
              <a:t>DIAGNÓSTICO: </a:t>
            </a:r>
            <a:r>
              <a:rPr lang="es-ES" b="1" u="sng" dirty="0"/>
              <a:t>MEGACOLON SECUNDARIO A COLITIS INFECCIOSA</a:t>
            </a:r>
          </a:p>
          <a:p>
            <a:r>
              <a:rPr lang="es-ES" dirty="0"/>
              <a:t>Tras pruebas de detección de GDH y Toxina de </a:t>
            </a:r>
            <a:r>
              <a:rPr lang="es-ES" dirty="0" err="1"/>
              <a:t>C.Difficile</a:t>
            </a:r>
            <a:r>
              <a:rPr lang="es-ES" dirty="0"/>
              <a:t> en heces positivas: Colitis pseudomembranosa por </a:t>
            </a:r>
            <a:r>
              <a:rPr lang="es-ES" dirty="0" err="1"/>
              <a:t>C.Difficile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462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226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Letras en madera</vt:lpstr>
      <vt:lpstr>Caso clínico infecciosas 2</vt:lpstr>
      <vt:lpstr>DATOS CLÍNICOS</vt:lpstr>
      <vt:lpstr>Presentación de PowerPoint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infecciosas 2</dc:title>
  <dc:creator>Fernandez Esparcia, Pedro Jose</dc:creator>
  <cp:lastModifiedBy>Pedrito Fernández Esparcia</cp:lastModifiedBy>
  <cp:revision>4</cp:revision>
  <dcterms:created xsi:type="dcterms:W3CDTF">2020-03-07T22:16:39Z</dcterms:created>
  <dcterms:modified xsi:type="dcterms:W3CDTF">2020-03-08T13:21:27Z</dcterms:modified>
</cp:coreProperties>
</file>