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4660"/>
  </p:normalViewPr>
  <p:slideViewPr>
    <p:cSldViewPr snapToGrid="0">
      <p:cViewPr varScale="1">
        <p:scale>
          <a:sx n="68" d="100"/>
          <a:sy n="68" d="100"/>
        </p:scale>
        <p:origin x="6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037318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38982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7850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06608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48A87A34-81AB-432B-8DAE-1953F412C126}" type="datetimeFigureOut">
              <a:rPr lang="en-US" smtClean="0"/>
              <a:t>3/7/2020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255231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06874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8568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956122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4128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3/7/2020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2943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3/7/2020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7119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8A87A34-81AB-432B-8DAE-1953F412C126}" type="datetimeFigureOut">
              <a:rPr lang="en-US" smtClean="0"/>
              <a:pPr/>
              <a:t>3/7/2020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01846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EC8E98-4DAC-4E76-9D03-F3693FB3799E}"/>
              </a:ext>
            </a:extLst>
          </p:cNvPr>
          <p:cNvSpPr>
            <a:spLocks noGrp="1"/>
          </p:cNvSpPr>
          <p:nvPr>
            <p:ph type="ctrTitle"/>
          </p:nvPr>
        </p:nvSpPr>
        <p:spPr/>
        <p:txBody>
          <a:bodyPr/>
          <a:lstStyle/>
          <a:p>
            <a:pPr algn="ctr"/>
            <a:r>
              <a:rPr lang="es-ES" dirty="0"/>
              <a:t>Caso clínico infecciosas</a:t>
            </a:r>
          </a:p>
        </p:txBody>
      </p:sp>
      <p:sp>
        <p:nvSpPr>
          <p:cNvPr id="3" name="Subtítulo 2">
            <a:extLst>
              <a:ext uri="{FF2B5EF4-FFF2-40B4-BE49-F238E27FC236}">
                <a16:creationId xmlns:a16="http://schemas.microsoft.com/office/drawing/2014/main" id="{4EA8FF78-E43C-42A9-BFA6-C2EFCA5ED2CF}"/>
              </a:ext>
            </a:extLst>
          </p:cNvPr>
          <p:cNvSpPr>
            <a:spLocks noGrp="1"/>
          </p:cNvSpPr>
          <p:nvPr>
            <p:ph type="subTitle" idx="1"/>
          </p:nvPr>
        </p:nvSpPr>
        <p:spPr/>
        <p:txBody>
          <a:bodyPr/>
          <a:lstStyle/>
          <a:p>
            <a:r>
              <a:rPr lang="es-ES" dirty="0"/>
              <a:t>UEI-HGUA,  Aprobado por: Dr. TORRÚS</a:t>
            </a:r>
          </a:p>
          <a:p>
            <a:r>
              <a:rPr lang="es-ES" dirty="0"/>
              <a:t>AUTOR: PEDRO J. FERNÁNDEZ ESPARCIA / 2191</a:t>
            </a:r>
          </a:p>
        </p:txBody>
      </p:sp>
    </p:spTree>
    <p:extLst>
      <p:ext uri="{BB962C8B-B14F-4D97-AF65-F5344CB8AC3E}">
        <p14:creationId xmlns:p14="http://schemas.microsoft.com/office/powerpoint/2010/main" val="361186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A00214-6E9A-4E17-91F7-BFD86F68D753}"/>
              </a:ext>
            </a:extLst>
          </p:cNvPr>
          <p:cNvSpPr>
            <a:spLocks noGrp="1"/>
          </p:cNvSpPr>
          <p:nvPr>
            <p:ph type="title"/>
          </p:nvPr>
        </p:nvSpPr>
        <p:spPr/>
        <p:txBody>
          <a:bodyPr/>
          <a:lstStyle/>
          <a:p>
            <a:pPr algn="ctr"/>
            <a:r>
              <a:rPr lang="es-ES" dirty="0"/>
              <a:t>DATOS CLÍNICOS</a:t>
            </a:r>
          </a:p>
        </p:txBody>
      </p:sp>
      <p:sp>
        <p:nvSpPr>
          <p:cNvPr id="3" name="Marcador de contenido 2">
            <a:extLst>
              <a:ext uri="{FF2B5EF4-FFF2-40B4-BE49-F238E27FC236}">
                <a16:creationId xmlns:a16="http://schemas.microsoft.com/office/drawing/2014/main" id="{5C89F8BB-CEEE-485C-9A6B-AACCC11C6254}"/>
              </a:ext>
            </a:extLst>
          </p:cNvPr>
          <p:cNvSpPr>
            <a:spLocks noGrp="1"/>
          </p:cNvSpPr>
          <p:nvPr>
            <p:ph idx="1"/>
          </p:nvPr>
        </p:nvSpPr>
        <p:spPr>
          <a:xfrm>
            <a:off x="1451579" y="2015732"/>
            <a:ext cx="10294944" cy="4483542"/>
          </a:xfrm>
        </p:spPr>
        <p:txBody>
          <a:bodyPr>
            <a:normAutofit lnSpcReduction="10000"/>
          </a:bodyPr>
          <a:lstStyle/>
          <a:p>
            <a:r>
              <a:rPr lang="es-ES" dirty="0"/>
              <a:t>ANTECEDENTES: No HTA, no DM, DLP.  No hábitos tóxicos. </a:t>
            </a:r>
          </a:p>
          <a:p>
            <a:pPr marL="0" indent="0">
              <a:buNone/>
            </a:pPr>
            <a:r>
              <a:rPr lang="es-ES" dirty="0"/>
              <a:t>Colangiocarcinoma distal con afectación de vía intrahepática intervenido en octubre 2019.</a:t>
            </a:r>
          </a:p>
          <a:p>
            <a:pPr marL="0" indent="0">
              <a:buNone/>
            </a:pPr>
            <a:r>
              <a:rPr lang="es-ES" dirty="0"/>
              <a:t>Oclusión intestinal por bridas el 25/10/19</a:t>
            </a:r>
          </a:p>
          <a:p>
            <a:r>
              <a:rPr lang="es-ES" dirty="0"/>
              <a:t>ENFERMEDAD ACTUAL:  Varón de 79 años que acude por fiebre elevada de 40º  asociado a episodio de escalofríos y sensación distérmica. Refiere dolor abdominal habitual desde la cirugía. En la última revisión los marcadores tumorales estaban elevados. Niega otra sintomatología de interés.</a:t>
            </a:r>
          </a:p>
          <a:p>
            <a:r>
              <a:rPr lang="es-ES" dirty="0"/>
              <a:t>EXPLORACIÓN: TA 114/70 </a:t>
            </a:r>
            <a:r>
              <a:rPr lang="es-ES" dirty="0" err="1"/>
              <a:t>mmHhg</a:t>
            </a:r>
            <a:r>
              <a:rPr lang="es-ES" dirty="0"/>
              <a:t> , </a:t>
            </a:r>
            <a:r>
              <a:rPr lang="es-ES" dirty="0" err="1"/>
              <a:t>Tª</a:t>
            </a:r>
            <a:r>
              <a:rPr lang="es-ES" dirty="0"/>
              <a:t> 39º , FC 114 </a:t>
            </a:r>
            <a:r>
              <a:rPr lang="es-ES" dirty="0" err="1"/>
              <a:t>lpm</a:t>
            </a:r>
            <a:r>
              <a:rPr lang="es-ES" dirty="0"/>
              <a:t>. </a:t>
            </a:r>
          </a:p>
          <a:p>
            <a:r>
              <a:rPr lang="es-ES" dirty="0"/>
              <a:t>Destaca abdomen blando, doloroso a la palpación en </a:t>
            </a:r>
            <a:r>
              <a:rPr lang="es-ES" dirty="0" err="1"/>
              <a:t>hemiabdomen</a:t>
            </a:r>
            <a:r>
              <a:rPr lang="es-ES" dirty="0"/>
              <a:t> derecho. Hepatomegalia dura. Signos de irritación peritoneal negativos. Edemas bilaterales en MMII con ligera fóvea.</a:t>
            </a:r>
          </a:p>
          <a:p>
            <a:r>
              <a:rPr lang="es-ES" dirty="0"/>
              <a:t>AS: Elevación de FA, GGT, GOT, bilirrubina total, y PCR. Leucocitosis con neutrofilia. Hipoalbuminemia</a:t>
            </a:r>
          </a:p>
          <a:p>
            <a:pPr marL="0" indent="0">
              <a:buNone/>
            </a:pPr>
            <a:endParaRPr lang="es-ES" dirty="0"/>
          </a:p>
          <a:p>
            <a:endParaRPr lang="es-ES" dirty="0"/>
          </a:p>
        </p:txBody>
      </p:sp>
    </p:spTree>
    <p:extLst>
      <p:ext uri="{BB962C8B-B14F-4D97-AF65-F5344CB8AC3E}">
        <p14:creationId xmlns:p14="http://schemas.microsoft.com/office/powerpoint/2010/main" val="3201968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5EC292-991E-4C8F-9F55-D72971A4B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90B7573-D2CD-4589-B099-E8254726AC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blipFill dpi="0" rotWithShape="1">
            <a:blip r:embed="rId2">
              <a:alphaModFix amt="5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C26A041F-C32D-4E9C-AD9A-6F8F9710D9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1" y="480059"/>
            <a:ext cx="11237976" cy="5897880"/>
          </a:xfrm>
          <a:prstGeom prst="rect">
            <a:avLst/>
          </a:prstGeom>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095BAD5D-E747-4B65-A53F-673A753448A1}"/>
              </a:ext>
            </a:extLst>
          </p:cNvPr>
          <p:cNvPicPr>
            <a:picLocks noChangeAspect="1"/>
          </p:cNvPicPr>
          <p:nvPr/>
        </p:nvPicPr>
        <p:blipFill>
          <a:blip r:embed="rId4"/>
          <a:stretch>
            <a:fillRect/>
          </a:stretch>
        </p:blipFill>
        <p:spPr>
          <a:xfrm>
            <a:off x="1963712" y="-6298"/>
            <a:ext cx="8634334" cy="6864297"/>
          </a:xfrm>
          <a:prstGeom prst="rect">
            <a:avLst/>
          </a:prstGeom>
        </p:spPr>
      </p:pic>
    </p:spTree>
    <p:extLst>
      <p:ext uri="{BB962C8B-B14F-4D97-AF65-F5344CB8AC3E}">
        <p14:creationId xmlns:p14="http://schemas.microsoft.com/office/powerpoint/2010/main" val="4013871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9F4E25-5CFF-4C2C-BD64-8916D9920E00}"/>
              </a:ext>
            </a:extLst>
          </p:cNvPr>
          <p:cNvSpPr>
            <a:spLocks noGrp="1"/>
          </p:cNvSpPr>
          <p:nvPr>
            <p:ph type="title"/>
          </p:nvPr>
        </p:nvSpPr>
        <p:spPr/>
        <p:txBody>
          <a:bodyPr/>
          <a:lstStyle/>
          <a:p>
            <a:pPr algn="ctr"/>
            <a:r>
              <a:rPr lang="es-ES" dirty="0"/>
              <a:t>DIAGNÓSTICO</a:t>
            </a:r>
          </a:p>
        </p:txBody>
      </p:sp>
      <p:sp>
        <p:nvSpPr>
          <p:cNvPr id="3" name="Marcador de contenido 2">
            <a:extLst>
              <a:ext uri="{FF2B5EF4-FFF2-40B4-BE49-F238E27FC236}">
                <a16:creationId xmlns:a16="http://schemas.microsoft.com/office/drawing/2014/main" id="{9398B3C8-8DE9-4C94-9A86-994AD7C1B4F4}"/>
              </a:ext>
            </a:extLst>
          </p:cNvPr>
          <p:cNvSpPr>
            <a:spLocks noGrp="1"/>
          </p:cNvSpPr>
          <p:nvPr>
            <p:ph idx="1"/>
          </p:nvPr>
        </p:nvSpPr>
        <p:spPr/>
        <p:txBody>
          <a:bodyPr/>
          <a:lstStyle/>
          <a:p>
            <a:r>
              <a:rPr lang="es-ES" dirty="0"/>
              <a:t>RESULTADOS TC: Trombosis completa de la vena porta principal y aumento mal definido de densidad del hilio hepático, envolviendo al tronco celíaco, de probable origen tumoral. En el lóbulo hepático derecho se observa una zona hipotensa de apariencia líquida de unos 5 centímetros.</a:t>
            </a:r>
          </a:p>
          <a:p>
            <a:endParaRPr lang="es-ES" dirty="0"/>
          </a:p>
          <a:p>
            <a:r>
              <a:rPr lang="es-ES" dirty="0"/>
              <a:t>DIAGNÓSTICO: </a:t>
            </a:r>
            <a:r>
              <a:rPr lang="es-ES" b="1" u="sng" dirty="0"/>
              <a:t>COLANGIOCARCINOMA EN PROGRESIÓN + ABSCESO HEPÁTICO</a:t>
            </a:r>
          </a:p>
        </p:txBody>
      </p:sp>
    </p:spTree>
    <p:extLst>
      <p:ext uri="{BB962C8B-B14F-4D97-AF65-F5344CB8AC3E}">
        <p14:creationId xmlns:p14="http://schemas.microsoft.com/office/powerpoint/2010/main" val="416953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8</TotalTime>
  <Words>221</Words>
  <Application>Microsoft Office PowerPoint</Application>
  <PresentationFormat>Panorámica</PresentationFormat>
  <Paragraphs>15</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Rockwell</vt:lpstr>
      <vt:lpstr>Rockwell Condensed</vt:lpstr>
      <vt:lpstr>Wingdings</vt:lpstr>
      <vt:lpstr>Letras en madera</vt:lpstr>
      <vt:lpstr>Caso clínico infecciosas</vt:lpstr>
      <vt:lpstr>DATOS CLÍNICOS</vt:lpstr>
      <vt:lpstr>Presentación de PowerPoint</vt:lpstr>
      <vt:lpstr>DIAGNÓSTICO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Caso clínico infecciosas</dc:title>
  <dc:creator>Pedro Jose Fernandez Esparcia</dc:creator>
  <cp:lastModifiedBy>Fernandez Esparcia, Pedro Jose</cp:lastModifiedBy>
  <cp:revision>3</cp:revision>
  <dcterms:created xsi:type="dcterms:W3CDTF">2020-03-07T21:35:46Z</dcterms:created>
  <dcterms:modified xsi:type="dcterms:W3CDTF">2020-03-07T22:01:53Z</dcterms:modified>
</cp:coreProperties>
</file>