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08/03/2020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08/03/2020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08/03/2020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08/03/2020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08/03/2020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08/03/2020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08/03/2020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08/03/2020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08/03/2020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08/03/2020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08/03/2020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08/03/2020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DIAGNÓSTICO CLÍNICO POR IMAGEN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357554" y="4500570"/>
            <a:ext cx="5114778" cy="1101248"/>
          </a:xfrm>
        </p:spPr>
        <p:txBody>
          <a:bodyPr>
            <a:noAutofit/>
          </a:bodyPr>
          <a:lstStyle/>
          <a:p>
            <a:r>
              <a:rPr lang="es-ES" sz="2400" dirty="0" smtClean="0"/>
              <a:t>HGUA. Servicio de Cardiología</a:t>
            </a:r>
          </a:p>
          <a:p>
            <a:r>
              <a:rPr lang="es-ES" sz="2400" dirty="0" smtClean="0"/>
              <a:t>Lorena Tudela Quiñonero</a:t>
            </a:r>
          </a:p>
          <a:p>
            <a:r>
              <a:rPr lang="es-ES" sz="2400" dirty="0" smtClean="0"/>
              <a:t>Autorizado por: Dr. V. </a:t>
            </a:r>
            <a:r>
              <a:rPr lang="es-ES" sz="2400" dirty="0" err="1" smtClean="0"/>
              <a:t>Arrarte</a:t>
            </a:r>
            <a:endParaRPr lang="es-ES" sz="2400" dirty="0" smtClean="0"/>
          </a:p>
          <a:p>
            <a:r>
              <a:rPr lang="es-ES" sz="2400" dirty="0" smtClean="0"/>
              <a:t>Talleres Integrados III. 2019-2020</a:t>
            </a:r>
            <a:endParaRPr lang="es-ES" sz="2400" dirty="0"/>
          </a:p>
        </p:txBody>
      </p:sp>
      <p:pic>
        <p:nvPicPr>
          <p:cNvPr id="4" name="3 Imagen" descr="LOGO-ART-SEC-IMPRESION-FONDO-TRAN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-1"/>
            <a:ext cx="1785950" cy="210589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HISTORIA CLÍNICA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u="sng" dirty="0" smtClean="0"/>
              <a:t>Motivo de consulta:</a:t>
            </a:r>
            <a:r>
              <a:rPr lang="es-ES" dirty="0" smtClean="0"/>
              <a:t> Mujer de 62 años que acude por dolor torácico.</a:t>
            </a:r>
          </a:p>
          <a:p>
            <a:pPr>
              <a:buNone/>
            </a:pPr>
            <a:endParaRPr lang="es-ES" dirty="0" smtClean="0"/>
          </a:p>
          <a:p>
            <a:r>
              <a:rPr lang="es-ES" u="sng" dirty="0" smtClean="0"/>
              <a:t>Enfermedad actual:</a:t>
            </a:r>
            <a:r>
              <a:rPr lang="es-ES" dirty="0" smtClean="0"/>
              <a:t> La paciente acude por dolor torácico opresivo no irradiado asociado a cortejo vegetativo de 12h de evolución. </a:t>
            </a:r>
          </a:p>
          <a:p>
            <a:pPr>
              <a:buNone/>
            </a:pPr>
            <a:endParaRPr lang="es-ES" dirty="0" smtClean="0"/>
          </a:p>
          <a:p>
            <a:r>
              <a:rPr lang="es-ES" u="sng" dirty="0" smtClean="0"/>
              <a:t>Anamnesis:</a:t>
            </a:r>
            <a:r>
              <a:rPr lang="es-ES" dirty="0" smtClean="0"/>
              <a:t> No </a:t>
            </a:r>
            <a:r>
              <a:rPr lang="es-ES" dirty="0" err="1" smtClean="0"/>
              <a:t>RAMc</a:t>
            </a:r>
            <a:r>
              <a:rPr lang="es-ES" dirty="0" smtClean="0"/>
              <a:t>. FRCV: No HTA, no DM, no DLP. Fumadora de 1paq/día &gt;30años. </a:t>
            </a:r>
            <a:r>
              <a:rPr lang="es-ES" dirty="0" err="1" smtClean="0"/>
              <a:t>Tto</a:t>
            </a:r>
            <a:r>
              <a:rPr lang="es-ES" dirty="0" smtClean="0"/>
              <a:t> habitual: </a:t>
            </a:r>
            <a:r>
              <a:rPr lang="es-ES" dirty="0" err="1" smtClean="0"/>
              <a:t>Orfidal</a:t>
            </a:r>
            <a:r>
              <a:rPr lang="es-ES" dirty="0" smtClean="0"/>
              <a:t> 1mg/24h, </a:t>
            </a:r>
            <a:r>
              <a:rPr lang="es-ES" dirty="0" err="1" smtClean="0"/>
              <a:t>Fluoxetina</a:t>
            </a:r>
            <a:r>
              <a:rPr lang="es-ES" dirty="0" smtClean="0"/>
              <a:t> 20mg/24h.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>
            <a:normAutofit/>
          </a:bodyPr>
          <a:lstStyle/>
          <a:p>
            <a:r>
              <a:rPr lang="es-ES" u="sng" dirty="0" smtClean="0"/>
              <a:t>E.F.:</a:t>
            </a:r>
            <a:r>
              <a:rPr lang="es-ES" dirty="0" smtClean="0"/>
              <a:t> TA: 140/90mmHg, FC: 49lpm, FR: 16rpm, SatO2: 96%. 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smtClean="0"/>
              <a:t>  Consciente y orientada en las 3 esferas.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smtClean="0"/>
              <a:t>  AP: MVC sin ruidos sobreañadidos. 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smtClean="0"/>
              <a:t>  AC: Rítmica sin soplos. 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smtClean="0"/>
              <a:t>  EEII: No edemas, pulsos conservados.</a:t>
            </a:r>
          </a:p>
          <a:p>
            <a:pPr>
              <a:buNone/>
            </a:pPr>
            <a:endParaRPr lang="es-ES" dirty="0" smtClean="0"/>
          </a:p>
          <a:p>
            <a:r>
              <a:rPr lang="es-ES" u="sng" dirty="0" smtClean="0"/>
              <a:t>Pruebas complementarias: </a:t>
            </a:r>
          </a:p>
          <a:p>
            <a:pPr>
              <a:buFontTx/>
              <a:buChar char="-"/>
            </a:pPr>
            <a:r>
              <a:rPr lang="es-ES" dirty="0" err="1" smtClean="0"/>
              <a:t>Rx</a:t>
            </a:r>
            <a:r>
              <a:rPr lang="es-ES" dirty="0" smtClean="0"/>
              <a:t> tórax: Sin hallazgos patológicos.</a:t>
            </a:r>
          </a:p>
          <a:p>
            <a:pPr>
              <a:buFontTx/>
              <a:buChar char="-"/>
            </a:pPr>
            <a:r>
              <a:rPr lang="es-ES" dirty="0" smtClean="0"/>
              <a:t> </a:t>
            </a:r>
            <a:r>
              <a:rPr lang="es-ES" dirty="0" smtClean="0"/>
              <a:t>AS: </a:t>
            </a:r>
            <a:r>
              <a:rPr lang="es-ES" dirty="0" err="1" smtClean="0"/>
              <a:t>Troponina</a:t>
            </a:r>
            <a:r>
              <a:rPr lang="es-ES" dirty="0" smtClean="0"/>
              <a:t> T: 71ng/L, hemoglobina: 16.20 g/</a:t>
            </a:r>
            <a:r>
              <a:rPr lang="es-ES" dirty="0" err="1" smtClean="0"/>
              <a:t>dL</a:t>
            </a:r>
            <a:r>
              <a:rPr lang="es-ES" dirty="0" smtClean="0"/>
              <a:t>, hematocrito: 48.20%. Resto valores normales.</a:t>
            </a:r>
          </a:p>
          <a:p>
            <a:pPr>
              <a:buFontTx/>
              <a:buChar char="-"/>
            </a:pPr>
            <a:r>
              <a:rPr lang="es-ES" dirty="0" smtClean="0"/>
              <a:t>ECG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ecg</a:t>
            </a:r>
            <a:endParaRPr lang="es-ES" dirty="0"/>
          </a:p>
        </p:txBody>
      </p:sp>
      <p:pic>
        <p:nvPicPr>
          <p:cNvPr id="4" name="3 Marcador de contenido" descr="EC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643050"/>
            <a:ext cx="8620783" cy="448908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DIAGNÓSTICO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s-ES" sz="4000" b="1" dirty="0" smtClean="0"/>
          </a:p>
          <a:p>
            <a:pPr algn="ctr">
              <a:buNone/>
            </a:pPr>
            <a:endParaRPr lang="es-ES" sz="4000" b="1" dirty="0" smtClean="0"/>
          </a:p>
          <a:p>
            <a:pPr algn="ctr">
              <a:buNone/>
            </a:pPr>
            <a:r>
              <a:rPr lang="es-ES" sz="4000" b="1" dirty="0" smtClean="0"/>
              <a:t>SCACEST LATERAL</a:t>
            </a:r>
          </a:p>
          <a:p>
            <a:pPr algn="ctr">
              <a:buNone/>
            </a:pPr>
            <a:endParaRPr lang="es-ES" sz="4000" b="1" dirty="0" smtClean="0"/>
          </a:p>
          <a:p>
            <a:pPr>
              <a:buNone/>
            </a:pPr>
            <a:r>
              <a:rPr lang="es-ES" sz="2000" b="1" dirty="0" smtClean="0"/>
              <a:t>ECG</a:t>
            </a:r>
            <a:r>
              <a:rPr lang="es-ES" sz="2000" dirty="0" smtClean="0"/>
              <a:t>: Ritmo </a:t>
            </a:r>
            <a:r>
              <a:rPr lang="es-ES" sz="2000" dirty="0" err="1" smtClean="0"/>
              <a:t>sinusal</a:t>
            </a:r>
            <a:r>
              <a:rPr lang="es-ES" sz="2000" dirty="0" smtClean="0"/>
              <a:t> a 49lpm con elevación del segmento ST en DI, AVL, V5 y V6. Descenso del segmento ST en cara inferior. </a:t>
            </a:r>
          </a:p>
          <a:p>
            <a:pPr algn="ctr">
              <a:buNone/>
            </a:pPr>
            <a:endParaRPr lang="es-ES" sz="4000" b="1" dirty="0" smtClean="0"/>
          </a:p>
          <a:p>
            <a:pPr>
              <a:buNone/>
            </a:pPr>
            <a:endParaRPr lang="es-ES" sz="2000" dirty="0" smtClean="0"/>
          </a:p>
          <a:p>
            <a:pPr>
              <a:buNone/>
            </a:pPr>
            <a:endParaRPr lang="es-E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0"/>
            <a:ext cx="7239000" cy="78579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INTERVENCIONISMO CORONARIO</a:t>
            </a:r>
            <a:endParaRPr lang="es-ES" dirty="0"/>
          </a:p>
        </p:txBody>
      </p:sp>
      <p:pic>
        <p:nvPicPr>
          <p:cNvPr id="4" name="3 Marcador de contenido" descr="coronariograf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5400000">
            <a:off x="1031723" y="1578639"/>
            <a:ext cx="6033556" cy="452516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</TotalTime>
  <Words>210</Words>
  <PresentationFormat>Presentación en pantalla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Opulento</vt:lpstr>
      <vt:lpstr>DIAGNÓSTICO CLÍNICO POR IMAGEN</vt:lpstr>
      <vt:lpstr>HISTORIA CLÍNICA</vt:lpstr>
      <vt:lpstr>Diapositiva 3</vt:lpstr>
      <vt:lpstr>ecg</vt:lpstr>
      <vt:lpstr>DIAGNÓSTICO</vt:lpstr>
      <vt:lpstr>INTERVENCIONISMO CORONARIO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 CLÍNICO POR IMAGEN</dc:title>
  <dc:creator>lorena tudela qui�onero</dc:creator>
  <cp:lastModifiedBy>Usuario</cp:lastModifiedBy>
  <cp:revision>5</cp:revision>
  <dcterms:created xsi:type="dcterms:W3CDTF">2020-03-08T15:49:00Z</dcterms:created>
  <dcterms:modified xsi:type="dcterms:W3CDTF">2020-03-08T16:36:14Z</dcterms:modified>
</cp:coreProperties>
</file>