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Caso clínico ginecología.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Aprobado por el Dr. </a:t>
            </a:r>
            <a:r>
              <a:rPr lang="es-ES" dirty="0" err="1" smtClean="0"/>
              <a:t>Escoriza</a:t>
            </a:r>
            <a:endParaRPr lang="es-ES" dirty="0" smtClean="0"/>
          </a:p>
          <a:p>
            <a:r>
              <a:rPr lang="es-ES" dirty="0" smtClean="0"/>
              <a:t>José Ángel Toboso Coll (2368).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052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358254"/>
            <a:ext cx="9601200" cy="638033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DATOS CLÍNICOS.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1600" y="1153235"/>
            <a:ext cx="9601200" cy="5329451"/>
          </a:xfrm>
        </p:spPr>
        <p:txBody>
          <a:bodyPr/>
          <a:lstStyle/>
          <a:p>
            <a:r>
              <a:rPr lang="es-ES" dirty="0" smtClean="0"/>
              <a:t>Motivo de consulta: Mujer de 36 años que acude por esterilidad.</a:t>
            </a:r>
          </a:p>
          <a:p>
            <a:r>
              <a:rPr lang="es-ES" dirty="0" smtClean="0"/>
              <a:t>Antecedentes personales: No </a:t>
            </a:r>
            <a:r>
              <a:rPr lang="es-ES" dirty="0" err="1" smtClean="0"/>
              <a:t>RAMc</a:t>
            </a:r>
            <a:r>
              <a:rPr lang="es-ES" dirty="0" smtClean="0"/>
              <a:t>, Hipotiroidismo, No (HTA, DM2, DLP), Operada a los dos años de peritonitis, fumadora esporádica y bebedora social. No otras alteraciones. FO: 2-1 (la paciente refiere la posibilidad de embarazo ectópico no diagnosticado) -1 (PE)-1 FM: 5/30 M: 11 años.</a:t>
            </a:r>
          </a:p>
          <a:p>
            <a:r>
              <a:rPr lang="es-ES" dirty="0" smtClean="0"/>
              <a:t>Antecedentes familiares: padre con leucemia e historia familiar de cáncer/ madre y hermanos sanos.</a:t>
            </a:r>
          </a:p>
          <a:p>
            <a:r>
              <a:rPr lang="es-ES" dirty="0" smtClean="0"/>
              <a:t>Exploración física: tacto vaginal con cérvix móvil sin llegar a palpar/</a:t>
            </a:r>
            <a:r>
              <a:rPr lang="es-ES" dirty="0" err="1" smtClean="0"/>
              <a:t>tactar</a:t>
            </a:r>
            <a:r>
              <a:rPr lang="es-ES" dirty="0" smtClean="0"/>
              <a:t> masas o induraciones.</a:t>
            </a:r>
          </a:p>
          <a:p>
            <a:r>
              <a:rPr lang="es-ES" dirty="0" smtClean="0"/>
              <a:t>Pruebas complementarias: </a:t>
            </a:r>
            <a:r>
              <a:rPr lang="es-ES" dirty="0" err="1" smtClean="0"/>
              <a:t>Histerosalpingografía</a:t>
            </a:r>
            <a:r>
              <a:rPr lang="es-ES" dirty="0" smtClean="0"/>
              <a:t> que mostraba no permeabilidad de la trompa izquierda. ECO TV: Edema </a:t>
            </a:r>
            <a:r>
              <a:rPr lang="es-ES" dirty="0" err="1" smtClean="0"/>
              <a:t>perianexial</a:t>
            </a:r>
            <a:r>
              <a:rPr lang="es-ES" dirty="0" smtClean="0"/>
              <a:t> de ambas trompas de Falopio. </a:t>
            </a:r>
          </a:p>
          <a:p>
            <a:r>
              <a:rPr lang="es-ES" dirty="0" smtClean="0"/>
              <a:t>Tratamiento administrado: </a:t>
            </a:r>
            <a:r>
              <a:rPr lang="es-ES" dirty="0" err="1" smtClean="0"/>
              <a:t>Salpinguectomía</a:t>
            </a:r>
            <a:r>
              <a:rPr lang="es-ES" dirty="0" smtClean="0"/>
              <a:t> bilateral+ </a:t>
            </a:r>
            <a:r>
              <a:rPr lang="es-ES" dirty="0" err="1" smtClean="0"/>
              <a:t>adhesiolisis</a:t>
            </a:r>
            <a:r>
              <a:rPr lang="es-ES" dirty="0" smtClean="0"/>
              <a:t>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20094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DROSALPIN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247" t="10750" b="16679"/>
          <a:stretch/>
        </p:blipFill>
        <p:spPr>
          <a:xfrm rot="16200000">
            <a:off x="3794079" y="-1119123"/>
            <a:ext cx="5227093" cy="880280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095629" y="2912949"/>
            <a:ext cx="859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DCHA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873460" y="2912949"/>
            <a:ext cx="846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IZQDA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14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RESOLUCIÓN.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Hidrosalpinx</a:t>
            </a:r>
            <a:r>
              <a:rPr lang="es-ES" dirty="0" smtClean="0"/>
              <a:t> bilateral de predominio izquierdo. /Tratamiento de la esterilidad.</a:t>
            </a:r>
          </a:p>
          <a:p>
            <a:r>
              <a:rPr lang="es-ES" dirty="0" smtClean="0"/>
              <a:t>Quiste </a:t>
            </a:r>
            <a:r>
              <a:rPr lang="es-ES" dirty="0" err="1" smtClean="0"/>
              <a:t>paraovárico</a:t>
            </a:r>
            <a:r>
              <a:rPr lang="es-ES" dirty="0" smtClean="0"/>
              <a:t> derecho.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71565196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TM10001105[[fn=Recorte]]</Template>
  <TotalTime>18</TotalTime>
  <Words>181</Words>
  <Application>Microsoft Office PowerPoint</Application>
  <PresentationFormat>Panorámica</PresentationFormat>
  <Paragraphs>15</Paragraphs>
  <Slides>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6" baseType="lpstr">
      <vt:lpstr>Franklin Gothic Book</vt:lpstr>
      <vt:lpstr>Crop</vt:lpstr>
      <vt:lpstr>Caso clínico ginecología.</vt:lpstr>
      <vt:lpstr>DATOS CLÍNICOS.</vt:lpstr>
      <vt:lpstr>Presentación de PowerPoint</vt:lpstr>
      <vt:lpstr>RESOLUCIÓN.</vt:lpstr>
    </vt:vector>
  </TitlesOfParts>
  <Company>InKulpado666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Caso clínico ginecología.</dc:title>
  <dc:creator>Usuario</dc:creator>
  <cp:lastModifiedBy>Usuario</cp:lastModifiedBy>
  <cp:revision>3</cp:revision>
  <dcterms:created xsi:type="dcterms:W3CDTF">2020-03-10T08:27:10Z</dcterms:created>
  <dcterms:modified xsi:type="dcterms:W3CDTF">2020-03-10T08:45:28Z</dcterms:modified>
</cp:coreProperties>
</file>