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2753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0258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240495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09818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253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90118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14671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5697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5072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670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4469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83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56599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1206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974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6518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229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D1E77-DDAA-421E-A112-6B27CD9C95E4}" type="datetimeFigureOut">
              <a:rPr lang="es-ES" smtClean="0"/>
              <a:t>25/03/2020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4212B-275A-4049-91B9-A501631BDB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42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TALLERES INTEGRADOS III:</a:t>
            </a:r>
            <a:br>
              <a:rPr lang="es-ES" dirty="0" smtClean="0"/>
            </a:br>
            <a:r>
              <a:rPr lang="es-ES" dirty="0" smtClean="0"/>
              <a:t>DIGESTIVO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954981" y="4073237"/>
            <a:ext cx="9712036" cy="1228437"/>
          </a:xfrm>
        </p:spPr>
        <p:txBody>
          <a:bodyPr>
            <a:normAutofit/>
          </a:bodyPr>
          <a:lstStyle/>
          <a:p>
            <a:r>
              <a:rPr lang="es-ES" dirty="0" smtClean="0"/>
              <a:t>Lucía </a:t>
            </a:r>
            <a:r>
              <a:rPr lang="es-ES" dirty="0" err="1" smtClean="0"/>
              <a:t>Pelegrín</a:t>
            </a:r>
            <a:r>
              <a:rPr lang="es-ES" dirty="0" smtClean="0"/>
              <a:t> </a:t>
            </a:r>
            <a:r>
              <a:rPr lang="es-ES" dirty="0" err="1" smtClean="0"/>
              <a:t>Durá</a:t>
            </a:r>
            <a:r>
              <a:rPr lang="es-ES" dirty="0" smtClean="0"/>
              <a:t> 2375</a:t>
            </a:r>
          </a:p>
          <a:p>
            <a:r>
              <a:rPr lang="es-ES" dirty="0" smtClean="0"/>
              <a:t>Hospital San Juan</a:t>
            </a:r>
          </a:p>
          <a:p>
            <a:r>
              <a:rPr lang="es-ES" dirty="0" smtClean="0"/>
              <a:t>Aprobado por Dr. Antonio </a:t>
            </a:r>
            <a:r>
              <a:rPr lang="es-ES" dirty="0" err="1" smtClean="0"/>
              <a:t>Martinez</a:t>
            </a:r>
            <a:r>
              <a:rPr lang="es-ES" dirty="0" smtClean="0"/>
              <a:t> Egea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3423" y="443879"/>
            <a:ext cx="407857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79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92036" y="196336"/>
            <a:ext cx="8610600" cy="1293028"/>
          </a:xfrm>
        </p:spPr>
        <p:txBody>
          <a:bodyPr/>
          <a:lstStyle/>
          <a:p>
            <a:r>
              <a:rPr lang="es-ES" dirty="0" smtClean="0"/>
              <a:t>Historia clínica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436" y="1724890"/>
            <a:ext cx="11284528" cy="499456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ES" dirty="0" smtClean="0"/>
              <a:t>Varón de 41 años acude a urgencias refiriendo desde hace unos días malestar general</a:t>
            </a:r>
            <a:r>
              <a:rPr lang="es-ES" b="1" dirty="0" smtClean="0"/>
              <a:t>, incremento del perímetro abdominal y dolor </a:t>
            </a:r>
            <a:r>
              <a:rPr lang="es-ES" dirty="0" smtClean="0"/>
              <a:t>a este nivel. No alteraciones del hábito </a:t>
            </a:r>
            <a:r>
              <a:rPr lang="es-ES" dirty="0" err="1" smtClean="0"/>
              <a:t>deposicional</a:t>
            </a:r>
            <a:r>
              <a:rPr lang="es-ES" dirty="0" smtClean="0"/>
              <a:t> ni de características de las heces. Náuseas y vómitos ayer. Mala tolerancia oral a alimentos. Ligera sensación disneica.</a:t>
            </a:r>
            <a:r>
              <a:rPr lang="es-ES" dirty="0"/>
              <a:t> No fiebre. </a:t>
            </a:r>
            <a:endParaRPr lang="es-ES" dirty="0" smtClean="0"/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i="1" dirty="0" smtClean="0"/>
              <a:t>Anamnesis: </a:t>
            </a:r>
            <a:r>
              <a:rPr lang="es-ES" dirty="0" smtClean="0"/>
              <a:t>No RAM. No HTA, no DLP, no DM. </a:t>
            </a:r>
            <a:r>
              <a:rPr lang="es-ES" b="1" dirty="0" smtClean="0"/>
              <a:t>BEBEDOR 3 WHISKYS AL DÍA </a:t>
            </a:r>
            <a:r>
              <a:rPr lang="es-ES" dirty="0" smtClean="0"/>
              <a:t>DESDE </a:t>
            </a:r>
            <a:r>
              <a:rPr lang="es-ES" b="1" dirty="0" smtClean="0"/>
              <a:t>HACE 20 AÑOS </a:t>
            </a:r>
            <a:r>
              <a:rPr lang="es-ES" dirty="0" smtClean="0"/>
              <a:t>APROX. (Una familiar refiere que el consumo </a:t>
            </a:r>
            <a:r>
              <a:rPr lang="es-ES" dirty="0" err="1" smtClean="0"/>
              <a:t>enólico</a:t>
            </a:r>
            <a:r>
              <a:rPr lang="es-ES" dirty="0" smtClean="0"/>
              <a:t> diario es </a:t>
            </a:r>
            <a:r>
              <a:rPr lang="es-ES" b="1" dirty="0" smtClean="0"/>
              <a:t>el doble </a:t>
            </a:r>
            <a:r>
              <a:rPr lang="es-ES" dirty="0" smtClean="0"/>
              <a:t>de lo que él refiere). Antecedentes: Tromboflebitis y </a:t>
            </a:r>
            <a:r>
              <a:rPr lang="es-ES" dirty="0" err="1" smtClean="0"/>
              <a:t>varicectomía</a:t>
            </a:r>
            <a:r>
              <a:rPr lang="es-ES" dirty="0" smtClean="0"/>
              <a:t> en ambos miembros en 2017. No medicación habitual.</a:t>
            </a:r>
          </a:p>
          <a:p>
            <a:pPr marL="0" indent="0" algn="just">
              <a:buNone/>
            </a:pPr>
            <a:endParaRPr lang="es-ES" dirty="0" smtClean="0"/>
          </a:p>
          <a:p>
            <a:pPr algn="just"/>
            <a:r>
              <a:rPr lang="es-ES" i="1" dirty="0" smtClean="0"/>
              <a:t>Exploración física: </a:t>
            </a:r>
            <a:r>
              <a:rPr lang="es-ES" dirty="0" smtClean="0"/>
              <a:t>TA: 108/74; </a:t>
            </a:r>
            <a:r>
              <a:rPr lang="es-ES" dirty="0" err="1" smtClean="0"/>
              <a:t>Tª</a:t>
            </a:r>
            <a:r>
              <a:rPr lang="es-ES" dirty="0" smtClean="0"/>
              <a:t>: 36.7ºC; FC: 118 </a:t>
            </a:r>
            <a:r>
              <a:rPr lang="es-ES" dirty="0" err="1" smtClean="0"/>
              <a:t>lpm</a:t>
            </a:r>
            <a:r>
              <a:rPr lang="es-ES" dirty="0" smtClean="0"/>
              <a:t>; SatO2: 99%</a:t>
            </a:r>
            <a:r>
              <a:rPr lang="es-ES" i="1" dirty="0" smtClean="0"/>
              <a:t>. </a:t>
            </a:r>
            <a:r>
              <a:rPr lang="es-ES" dirty="0" smtClean="0"/>
              <a:t>REG, no encefalopatía en momento actual. ACP: rítmico sin soplos ni roces sobreañadidos. MV disminuido globalmente, no ruidos patológicos.</a:t>
            </a:r>
            <a:r>
              <a:rPr lang="es-ES" dirty="0"/>
              <a:t> </a:t>
            </a:r>
            <a:endParaRPr lang="es-ES" dirty="0" smtClean="0"/>
          </a:p>
          <a:p>
            <a:pPr marL="0" indent="0" algn="just">
              <a:buNone/>
            </a:pPr>
            <a:r>
              <a:rPr lang="es-ES" dirty="0" smtClean="0"/>
              <a:t>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                                                                                                Imagen abdomen a continuación:</a:t>
            </a:r>
          </a:p>
        </p:txBody>
      </p:sp>
    </p:spTree>
    <p:extLst>
      <p:ext uri="{BB962C8B-B14F-4D97-AF65-F5344CB8AC3E}">
        <p14:creationId xmlns:p14="http://schemas.microsoft.com/office/powerpoint/2010/main" val="3619302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5818" y="224422"/>
            <a:ext cx="8610600" cy="1293028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" t="861" r="2201" b="19640"/>
          <a:stretch/>
        </p:blipFill>
        <p:spPr>
          <a:xfrm>
            <a:off x="0" y="1367713"/>
            <a:ext cx="5001491" cy="5473731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710" y="1531305"/>
            <a:ext cx="6830290" cy="515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01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¿QUÉ SIGNOS SE OBSERVAN?</a:t>
            </a:r>
            <a:endParaRPr lang="es-ES" dirty="0"/>
          </a:p>
        </p:txBody>
      </p:sp>
      <p:sp>
        <p:nvSpPr>
          <p:cNvPr id="7" name="Marcador de texto 6"/>
          <p:cNvSpPr>
            <a:spLocks noGrp="1"/>
          </p:cNvSpPr>
          <p:nvPr>
            <p:ph type="body" sz="half" idx="4294967295"/>
          </p:nvPr>
        </p:nvSpPr>
        <p:spPr>
          <a:xfrm>
            <a:off x="657225" y="2306637"/>
            <a:ext cx="11534775" cy="4412817"/>
          </a:xfrm>
        </p:spPr>
        <p:txBody>
          <a:bodyPr>
            <a:normAutofit/>
          </a:bodyPr>
          <a:lstStyle/>
          <a:p>
            <a:r>
              <a:rPr lang="es-ES" dirty="0" smtClean="0"/>
              <a:t>AUMENTO PERÍMETRO ABDOMINAL</a:t>
            </a:r>
          </a:p>
          <a:p>
            <a:r>
              <a:rPr lang="es-ES" dirty="0" smtClean="0"/>
              <a:t>TELEANGIECTASIAS</a:t>
            </a:r>
          </a:p>
          <a:p>
            <a:r>
              <a:rPr lang="es-ES" dirty="0" smtClean="0"/>
              <a:t>CIRCULACIÓN COLATERAL</a:t>
            </a:r>
          </a:p>
          <a:p>
            <a:r>
              <a:rPr lang="es-ES" dirty="0" smtClean="0"/>
              <a:t>PIEL COLORACIÓN ICTÉRICA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>
                <a:solidFill>
                  <a:srgbClr val="FF0000"/>
                </a:solidFill>
              </a:rPr>
              <a:t>DIAGNÓSTICO: ASCITIS</a:t>
            </a:r>
            <a:r>
              <a:rPr lang="es-ES" b="1" dirty="0" smtClean="0">
                <a:solidFill>
                  <a:srgbClr val="FF0000"/>
                </a:solidFill>
              </a:rPr>
              <a:t>.</a:t>
            </a:r>
            <a:r>
              <a:rPr lang="es-ES" dirty="0"/>
              <a:t> </a:t>
            </a:r>
            <a:endParaRPr lang="es-ES" dirty="0" smtClean="0"/>
          </a:p>
          <a:p>
            <a:pPr marL="0" indent="0">
              <a:buNone/>
            </a:pPr>
            <a:r>
              <a:rPr lang="es-ES" dirty="0"/>
              <a:t>(</a:t>
            </a:r>
            <a:r>
              <a:rPr lang="es-ES" dirty="0" smtClean="0"/>
              <a:t>EN</a:t>
            </a:r>
            <a:r>
              <a:rPr lang="es-ES" b="1" dirty="0" smtClean="0"/>
              <a:t> </a:t>
            </a:r>
            <a:r>
              <a:rPr lang="es-ES" dirty="0"/>
              <a:t>PACIENTE PROBABLEMENTE CIRRÓTICO DEBIDO AL ANTECEDENTE DE ALCOHOLISMO Y A LOS SIGNOS </a:t>
            </a:r>
            <a:r>
              <a:rPr lang="es-ES" dirty="0" smtClean="0"/>
              <a:t>OBSERVADOS)</a:t>
            </a: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1756395"/>
      </p:ext>
    </p:extLst>
  </p:cSld>
  <p:clrMapOvr>
    <a:masterClrMapping/>
  </p:clrMapOvr>
</p:sld>
</file>

<file path=ppt/theme/theme1.xml><?xml version="1.0" encoding="utf-8"?>
<a:theme xmlns:a="http://schemas.openxmlformats.org/drawingml/2006/main" name="Estela de condensación">
  <a:themeElements>
    <a:clrScheme name="Estela de condensació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Estela de condensación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tela de condensació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TM04033937[[fn=Estela de condensación]]</Template>
  <TotalTime>41</TotalTime>
  <Words>220</Words>
  <Application>Microsoft Office PowerPoint</Application>
  <PresentationFormat>Panorámica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Estela de condensación</vt:lpstr>
      <vt:lpstr>TALLERES INTEGRADOS III: DIGESTIVO</vt:lpstr>
      <vt:lpstr>Historia clínica</vt:lpstr>
      <vt:lpstr>Presentación de PowerPoint</vt:lpstr>
      <vt:lpstr>¿QUÉ SIGNOS SE OBSERVAN?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TALLERES INTEGRADOS III: DIGESTIVO</dc:title>
  <dc:creator>LOCOLOCOLOCO12356@outlook.es</dc:creator>
  <cp:lastModifiedBy>LOCOLOCOLOCO12356@outlook.es</cp:lastModifiedBy>
  <cp:revision>9</cp:revision>
  <dcterms:created xsi:type="dcterms:W3CDTF">2020-02-24T12:25:17Z</dcterms:created>
  <dcterms:modified xsi:type="dcterms:W3CDTF">2020-03-25T18:48:50Z</dcterms:modified>
</cp:coreProperties>
</file>