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1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526988"/>
            <a:ext cx="7543800" cy="15240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Caso clínico neurología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5237629"/>
            <a:ext cx="6858000" cy="9906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Ana Belén Hernández Ferriz</a:t>
            </a:r>
          </a:p>
          <a:p>
            <a:r>
              <a:rPr lang="es-ES" dirty="0" smtClean="0"/>
              <a:t>Talleres III </a:t>
            </a:r>
            <a:r>
              <a:rPr lang="mr-IN" dirty="0" smtClean="0"/>
              <a:t>–</a:t>
            </a:r>
            <a:r>
              <a:rPr lang="es-ES" dirty="0" smtClean="0"/>
              <a:t> Medicina UMH</a:t>
            </a:r>
          </a:p>
        </p:txBody>
      </p:sp>
    </p:spTree>
    <p:extLst>
      <p:ext uri="{BB962C8B-B14F-4D97-AF65-F5344CB8AC3E}">
        <p14:creationId xmlns:p14="http://schemas.microsoft.com/office/powerpoint/2010/main" val="775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47059" y="710526"/>
            <a:ext cx="760505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Motivo de consulta: </a:t>
            </a:r>
            <a:r>
              <a:rPr lang="es-ES" sz="2000" dirty="0" smtClean="0"/>
              <a:t>Mujer </a:t>
            </a:r>
            <a:r>
              <a:rPr lang="es-ES" sz="2000" dirty="0" smtClean="0"/>
              <a:t>de 77 </a:t>
            </a:r>
            <a:r>
              <a:rPr lang="es-ES" sz="2000" dirty="0" smtClean="0"/>
              <a:t>años que ingresa por </a:t>
            </a:r>
            <a:r>
              <a:rPr lang="es-ES" sz="2000" dirty="0" err="1" smtClean="0"/>
              <a:t>hemiparesia</a:t>
            </a:r>
            <a:r>
              <a:rPr lang="es-ES" sz="2000" dirty="0" smtClean="0"/>
              <a:t> derecha de 90 minutos de evoluci</a:t>
            </a:r>
            <a:r>
              <a:rPr lang="es-ES" sz="2000" dirty="0" smtClean="0"/>
              <a:t>ón procedente de SVB. </a:t>
            </a:r>
            <a:r>
              <a:rPr lang="es-ES" sz="2000" dirty="0" smtClean="0"/>
              <a:t> 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b="1" dirty="0" smtClean="0"/>
              <a:t>Antecedentes: </a:t>
            </a:r>
            <a:r>
              <a:rPr lang="es-ES" sz="2000" dirty="0" smtClean="0"/>
              <a:t>No RAM, DM tipo 2, HTA, DLP. No h</a:t>
            </a:r>
            <a:r>
              <a:rPr lang="es-ES" sz="2000" dirty="0" smtClean="0"/>
              <a:t>ábitos tóxicos. Hipotiroidismo subclínico. No tratamiento habitual. </a:t>
            </a:r>
            <a:r>
              <a:rPr lang="es-ES" sz="2000" dirty="0"/>
              <a:t>Barrera idiomática (habla francesa). </a:t>
            </a:r>
            <a:endParaRPr lang="es-ES" sz="2000" dirty="0" smtClean="0"/>
          </a:p>
          <a:p>
            <a:pPr algn="just"/>
            <a:endParaRPr lang="es-ES" sz="2000" dirty="0" smtClean="0"/>
          </a:p>
          <a:p>
            <a:pPr algn="just"/>
            <a:r>
              <a:rPr lang="es-ES" sz="2000" b="1" dirty="0" smtClean="0"/>
              <a:t>Enfermedad actual: </a:t>
            </a:r>
            <a:r>
              <a:rPr lang="es-ES" sz="2000" dirty="0" smtClean="0"/>
              <a:t>Mujer de 77 años que acude a urgencias por </a:t>
            </a:r>
            <a:r>
              <a:rPr lang="es-ES" sz="2000" dirty="0" err="1" smtClean="0"/>
              <a:t>hemiparesia</a:t>
            </a:r>
            <a:r>
              <a:rPr lang="es-ES" sz="2000" dirty="0" smtClean="0"/>
              <a:t> derecha de 90 minutos de evolución. Pérdida de fuerza en mismo </a:t>
            </a:r>
            <a:r>
              <a:rPr lang="es-ES" sz="2000" dirty="0" err="1" smtClean="0"/>
              <a:t>hemicuerpo</a:t>
            </a:r>
            <a:r>
              <a:rPr lang="es-ES" sz="2000" dirty="0" smtClean="0"/>
              <a:t>. No asimetría facial. Nieta refiere que no hay alteración del habla. No pérdida conocimiento. No episodios previos.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b="1" dirty="0" smtClean="0"/>
              <a:t>Exploración: </a:t>
            </a:r>
            <a:r>
              <a:rPr lang="es-ES" sz="2000" dirty="0" smtClean="0"/>
              <a:t>TA 178/78 </a:t>
            </a:r>
            <a:r>
              <a:rPr lang="es-ES" sz="2000" dirty="0" err="1" smtClean="0"/>
              <a:t>mmHg</a:t>
            </a:r>
            <a:r>
              <a:rPr lang="es-ES" sz="2000" dirty="0" smtClean="0"/>
              <a:t>, FC 66 </a:t>
            </a:r>
            <a:r>
              <a:rPr lang="es-ES" sz="2000" dirty="0" err="1" smtClean="0"/>
              <a:t>lpm</a:t>
            </a:r>
            <a:r>
              <a:rPr lang="es-ES" sz="2000" dirty="0" smtClean="0"/>
              <a:t>, </a:t>
            </a:r>
            <a:r>
              <a:rPr lang="es-ES" sz="2000" dirty="0" err="1" smtClean="0"/>
              <a:t>Tº</a:t>
            </a:r>
            <a:r>
              <a:rPr lang="es-ES" sz="2000" dirty="0" smtClean="0"/>
              <a:t> 36,6ºC </a:t>
            </a:r>
            <a:r>
              <a:rPr lang="es-ES" sz="2000" dirty="0" err="1" smtClean="0"/>
              <a:t>Sat</a:t>
            </a:r>
            <a:r>
              <a:rPr lang="es-ES" sz="2000" dirty="0" smtClean="0"/>
              <a:t> O2 97%. </a:t>
            </a:r>
          </a:p>
          <a:p>
            <a:pPr algn="just"/>
            <a:r>
              <a:rPr lang="es-ES" sz="2000" dirty="0" smtClean="0"/>
              <a:t>AC: rítmica sin soplos. AP: MVC, no ruidos patológicos. Exploración neurológica: MOE conservados. </a:t>
            </a:r>
            <a:r>
              <a:rPr lang="es-ES" sz="2000" dirty="0" err="1" smtClean="0"/>
              <a:t>Hipoestesia</a:t>
            </a:r>
            <a:r>
              <a:rPr lang="es-ES" sz="2000" dirty="0" smtClean="0"/>
              <a:t> facial derecha. REM presentes. No asimetría facial. </a:t>
            </a:r>
            <a:r>
              <a:rPr lang="es-ES" sz="2000" dirty="0" err="1" smtClean="0"/>
              <a:t>Hipoestesia</a:t>
            </a:r>
            <a:r>
              <a:rPr lang="es-ES" sz="2000" dirty="0" smtClean="0"/>
              <a:t> extremidades derechas. Alteración coordinación en la marcha. 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044903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57" t="9598" r="27159" b="9569"/>
          <a:stretch/>
        </p:blipFill>
        <p:spPr>
          <a:xfrm>
            <a:off x="1120589" y="520769"/>
            <a:ext cx="6902822" cy="5437981"/>
          </a:xfrm>
        </p:spPr>
      </p:pic>
    </p:spTree>
    <p:extLst>
      <p:ext uri="{BB962C8B-B14F-4D97-AF65-F5344CB8AC3E}">
        <p14:creationId xmlns:p14="http://schemas.microsoft.com/office/powerpoint/2010/main" val="2951658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0415" y="2995769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Diagnóstico: 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Hemorragia </a:t>
            </a:r>
            <a:r>
              <a:rPr lang="es-ES" dirty="0" err="1" smtClean="0"/>
              <a:t>talámica</a:t>
            </a:r>
            <a:r>
              <a:rPr lang="es-ES" dirty="0" smtClean="0"/>
              <a:t> izquierda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1035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 de periódic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Papel de periódico.thmx</Template>
  <TotalTime>37</TotalTime>
  <Words>175</Words>
  <Application>Microsoft Macintosh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Papel de periódico</vt:lpstr>
      <vt:lpstr>Caso clínico neurología</vt:lpstr>
      <vt:lpstr>Presentación de PowerPoint</vt:lpstr>
      <vt:lpstr>Presentación de PowerPoint</vt:lpstr>
      <vt:lpstr>Diagnóstico:   Hemorragia talámica izquierda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digestivo</dc:title>
  <dc:creator>Ana Belén Hernández</dc:creator>
  <cp:lastModifiedBy>Ana Belén Hernández</cp:lastModifiedBy>
  <cp:revision>6</cp:revision>
  <dcterms:created xsi:type="dcterms:W3CDTF">2020-02-25T18:45:00Z</dcterms:created>
  <dcterms:modified xsi:type="dcterms:W3CDTF">2020-03-01T12:19:36Z</dcterms:modified>
</cp:coreProperties>
</file>