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1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2000" y="1526988"/>
            <a:ext cx="7543800" cy="152400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Caso clínico digestivo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2000" y="5237629"/>
            <a:ext cx="6858000" cy="9906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Ana Belén Hernández Ferriz</a:t>
            </a:r>
          </a:p>
          <a:p>
            <a:r>
              <a:rPr lang="es-ES" dirty="0" smtClean="0"/>
              <a:t>Talleres III </a:t>
            </a:r>
            <a:r>
              <a:rPr lang="mr-IN" dirty="0" smtClean="0"/>
              <a:t>–</a:t>
            </a:r>
            <a:r>
              <a:rPr lang="es-ES" dirty="0" smtClean="0"/>
              <a:t> Medicina UMH</a:t>
            </a:r>
          </a:p>
        </p:txBody>
      </p:sp>
    </p:spTree>
    <p:extLst>
      <p:ext uri="{BB962C8B-B14F-4D97-AF65-F5344CB8AC3E}">
        <p14:creationId xmlns:p14="http://schemas.microsoft.com/office/powerpoint/2010/main" val="775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47059" y="660498"/>
            <a:ext cx="757517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Motivo de consulta: </a:t>
            </a:r>
            <a:r>
              <a:rPr lang="es-ES" sz="2000" dirty="0" smtClean="0"/>
              <a:t>Mujer </a:t>
            </a:r>
            <a:r>
              <a:rPr lang="es-ES" sz="2000" dirty="0" smtClean="0"/>
              <a:t>de 36 años </a:t>
            </a:r>
            <a:r>
              <a:rPr lang="es-ES" sz="2000" dirty="0" smtClean="0"/>
              <a:t>que acude a urgencias por diarrea.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b="1" dirty="0" smtClean="0"/>
              <a:t>Antecedentes: </a:t>
            </a:r>
            <a:r>
              <a:rPr lang="es-ES" sz="2000" dirty="0" smtClean="0"/>
              <a:t>No RAM, no HTA, no DM, no DLP. Gestante de 22 semanas. Ex-fumadora desde 2017 (antes 20 años-paquete). Diabetes gestacional en embarazo anterior. </a:t>
            </a:r>
            <a:r>
              <a:rPr lang="es-ES" sz="2000" dirty="0" err="1" smtClean="0"/>
              <a:t>Fobs</a:t>
            </a:r>
            <a:r>
              <a:rPr lang="es-ES" sz="2000" dirty="0" smtClean="0"/>
              <a:t>: 2-1-0-1. Tratamiento habitual: </a:t>
            </a:r>
            <a:r>
              <a:rPr lang="es-ES" sz="2000" dirty="0" err="1" smtClean="0"/>
              <a:t>yodoferol</a:t>
            </a:r>
            <a:r>
              <a:rPr lang="es-ES" sz="2000" dirty="0" smtClean="0"/>
              <a:t>. 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b="1" dirty="0" smtClean="0"/>
              <a:t>Anamnesis: </a:t>
            </a:r>
            <a:r>
              <a:rPr lang="es-ES" sz="2000" dirty="0" smtClean="0"/>
              <a:t>Desde hace un mes presenta episodios de diarrea con sangre, comenzando con 2-3 </a:t>
            </a:r>
            <a:r>
              <a:rPr lang="es-ES" sz="2000" dirty="0" err="1" smtClean="0"/>
              <a:t>dep</a:t>
            </a:r>
            <a:r>
              <a:rPr lang="es-ES" sz="2000" dirty="0" smtClean="0"/>
              <a:t>/d</a:t>
            </a:r>
            <a:r>
              <a:rPr lang="es-ES" sz="2000" dirty="0" smtClean="0"/>
              <a:t>ía hasta llegar actualmente a 30 </a:t>
            </a:r>
            <a:r>
              <a:rPr lang="es-ES" sz="2000" dirty="0" err="1" smtClean="0"/>
              <a:t>dep</a:t>
            </a:r>
            <a:r>
              <a:rPr lang="es-ES" sz="2000" dirty="0" smtClean="0"/>
              <a:t>/día. En ocasiones presenta esputo en heces. Urgencia </a:t>
            </a:r>
            <a:r>
              <a:rPr lang="es-ES" sz="2000" dirty="0" err="1" smtClean="0"/>
              <a:t>defecatoria</a:t>
            </a:r>
            <a:r>
              <a:rPr lang="es-ES" sz="2000" dirty="0" smtClean="0"/>
              <a:t> que no respeta horario nocturno. No fiebre, no astenia, no pérdida de peso. 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b="1" dirty="0" smtClean="0"/>
              <a:t>Exploración: </a:t>
            </a:r>
            <a:r>
              <a:rPr lang="es-ES" sz="2000" dirty="0" smtClean="0"/>
              <a:t>TA 110/70 </a:t>
            </a:r>
            <a:r>
              <a:rPr lang="es-ES" sz="2000" dirty="0" err="1" smtClean="0"/>
              <a:t>mmHg</a:t>
            </a:r>
            <a:r>
              <a:rPr lang="es-ES" sz="2000" dirty="0" smtClean="0"/>
              <a:t>, </a:t>
            </a:r>
            <a:r>
              <a:rPr lang="es-ES" sz="2000" dirty="0" err="1" smtClean="0"/>
              <a:t>Tº</a:t>
            </a:r>
            <a:r>
              <a:rPr lang="es-ES" sz="2000" dirty="0" smtClean="0"/>
              <a:t>: 36,6ºC, FC: 91lpm, </a:t>
            </a:r>
            <a:r>
              <a:rPr lang="es-ES" sz="2000" dirty="0" err="1" smtClean="0"/>
              <a:t>Sat</a:t>
            </a:r>
            <a:r>
              <a:rPr lang="es-ES" sz="2000" dirty="0" smtClean="0"/>
              <a:t> O2: 97%</a:t>
            </a:r>
          </a:p>
          <a:p>
            <a:pPr algn="just"/>
            <a:r>
              <a:rPr lang="es-ES" sz="2000" dirty="0" smtClean="0"/>
              <a:t>Exploración normal. 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b="1" dirty="0" smtClean="0"/>
              <a:t>Pruebas complementarias: </a:t>
            </a:r>
            <a:r>
              <a:rPr lang="es-ES" sz="2000" dirty="0" smtClean="0"/>
              <a:t>Colonoscopia (siguiente diapositiva). </a:t>
            </a:r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044903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Captura de pantalla 2020-02-13 a las 19.49.1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856" r="-24856"/>
          <a:stretch>
            <a:fillRect/>
          </a:stretch>
        </p:blipFill>
        <p:spPr/>
      </p:pic>
      <p:sp>
        <p:nvSpPr>
          <p:cNvPr id="5" name="CuadroTexto 4"/>
          <p:cNvSpPr txBox="1"/>
          <p:nvPr/>
        </p:nvSpPr>
        <p:spPr>
          <a:xfrm>
            <a:off x="137705" y="4981757"/>
            <a:ext cx="8889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Informe colonoscopia: Alteración continua consistente en edema, piqueteado erosivo, sin úlceras evidentes.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951658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0415" y="2628964"/>
            <a:ext cx="6781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Diagnóstico: 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Debut colitis ulcerosa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10358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 de periódic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Papel de periódico.thmx</Template>
  <TotalTime>18</TotalTime>
  <Words>187</Words>
  <Application>Microsoft Macintosh PowerPoint</Application>
  <PresentationFormat>Presentación en pantalla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Papel de periódico</vt:lpstr>
      <vt:lpstr>Caso clínico digestivo</vt:lpstr>
      <vt:lpstr>Presentación de PowerPoint</vt:lpstr>
      <vt:lpstr>Presentación de PowerPoint</vt:lpstr>
      <vt:lpstr>Diagnóstico:   Debut colitis ulcerosa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digestivo</dc:title>
  <dc:creator>Ana Belén Hernández</dc:creator>
  <cp:lastModifiedBy>Ana Belén Hernández</cp:lastModifiedBy>
  <cp:revision>4</cp:revision>
  <dcterms:created xsi:type="dcterms:W3CDTF">2020-02-25T18:45:00Z</dcterms:created>
  <dcterms:modified xsi:type="dcterms:W3CDTF">2020-03-01T12:03:04Z</dcterms:modified>
</cp:coreProperties>
</file>