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1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000" y="1526988"/>
            <a:ext cx="7543800" cy="152400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Caso clínico medicina interna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2000" y="5237629"/>
            <a:ext cx="6858000" cy="99060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Ana Belén Hernández Ferriz</a:t>
            </a:r>
          </a:p>
          <a:p>
            <a:r>
              <a:rPr lang="es-ES" dirty="0" smtClean="0"/>
              <a:t>Talleres III </a:t>
            </a:r>
            <a:r>
              <a:rPr lang="mr-IN" dirty="0" smtClean="0"/>
              <a:t>–</a:t>
            </a:r>
            <a:r>
              <a:rPr lang="es-ES" dirty="0" smtClean="0"/>
              <a:t> Medicina UMH</a:t>
            </a:r>
          </a:p>
        </p:txBody>
      </p:sp>
    </p:spTree>
    <p:extLst>
      <p:ext uri="{BB962C8B-B14F-4D97-AF65-F5344CB8AC3E}">
        <p14:creationId xmlns:p14="http://schemas.microsoft.com/office/powerpoint/2010/main" val="7753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02235" y="1173702"/>
            <a:ext cx="76498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/>
              <a:t>Motivo de consulta: </a:t>
            </a:r>
            <a:r>
              <a:rPr lang="es-ES" sz="2000" dirty="0" smtClean="0"/>
              <a:t>Mujer </a:t>
            </a:r>
            <a:r>
              <a:rPr lang="es-ES" sz="2000" dirty="0" smtClean="0"/>
              <a:t>de 72 años </a:t>
            </a:r>
            <a:r>
              <a:rPr lang="es-ES" sz="2000" dirty="0" smtClean="0"/>
              <a:t>que acude a urgencias por descompensaci</a:t>
            </a:r>
            <a:r>
              <a:rPr lang="es-ES" sz="2000" dirty="0" smtClean="0"/>
              <a:t>ón </a:t>
            </a:r>
            <a:r>
              <a:rPr lang="es-ES" sz="2000" dirty="0" err="1" smtClean="0"/>
              <a:t>hiperglucémica</a:t>
            </a:r>
            <a:r>
              <a:rPr lang="es-ES" sz="2000" dirty="0" smtClean="0"/>
              <a:t> objetivada. </a:t>
            </a:r>
            <a:endParaRPr lang="es-ES" sz="2000" dirty="0" smtClean="0"/>
          </a:p>
          <a:p>
            <a:pPr algn="just"/>
            <a:endParaRPr lang="es-ES" sz="2000" b="1" dirty="0" smtClean="0"/>
          </a:p>
          <a:p>
            <a:pPr algn="just"/>
            <a:r>
              <a:rPr lang="es-ES" sz="2000" b="1" dirty="0" smtClean="0"/>
              <a:t>Antecedentes: </a:t>
            </a:r>
            <a:r>
              <a:rPr lang="es-ES" sz="2000" dirty="0" smtClean="0"/>
              <a:t>No RAM. HTA. DM tipo 2. No DLP. </a:t>
            </a:r>
            <a:r>
              <a:rPr lang="es-ES" sz="2000" dirty="0" err="1" smtClean="0"/>
              <a:t>Polineuropat</a:t>
            </a:r>
            <a:r>
              <a:rPr lang="es-ES" sz="2000" dirty="0" err="1" smtClean="0"/>
              <a:t>ía</a:t>
            </a:r>
            <a:r>
              <a:rPr lang="es-ES" sz="2000" dirty="0" smtClean="0"/>
              <a:t> sensitivo motora </a:t>
            </a:r>
            <a:r>
              <a:rPr lang="es-ES" sz="2000" dirty="0" err="1" smtClean="0"/>
              <a:t>axonal</a:t>
            </a:r>
            <a:r>
              <a:rPr lang="es-ES" sz="2000" dirty="0" smtClean="0"/>
              <a:t> distal de probable origen diabético. Demencia por cuerpos de </a:t>
            </a:r>
            <a:r>
              <a:rPr lang="es-ES" sz="2000" dirty="0" err="1" smtClean="0"/>
              <a:t>Lewi</a:t>
            </a:r>
            <a:r>
              <a:rPr lang="es-ES" sz="2000" dirty="0" smtClean="0"/>
              <a:t>. </a:t>
            </a:r>
            <a:r>
              <a:rPr lang="es-ES" sz="2000" dirty="0" err="1" smtClean="0"/>
              <a:t>Pluripatológica</a:t>
            </a:r>
            <a:r>
              <a:rPr lang="es-ES" sz="2000" dirty="0" smtClean="0"/>
              <a:t>. Situación basal: </a:t>
            </a:r>
            <a:r>
              <a:rPr lang="es-ES" sz="2000" dirty="0" err="1" smtClean="0"/>
              <a:t>Encamamiento</a:t>
            </a:r>
            <a:r>
              <a:rPr lang="es-ES" sz="2000" dirty="0" smtClean="0"/>
              <a:t> crónico, dependiente pañal.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b="1" dirty="0" smtClean="0"/>
              <a:t>Exploración física: </a:t>
            </a:r>
            <a:r>
              <a:rPr lang="es-ES" sz="2000" dirty="0" smtClean="0"/>
              <a:t>En la exploración física encontramos el siguiente hallazgo (diapositiva siguiente): </a:t>
            </a:r>
          </a:p>
          <a:p>
            <a:pPr algn="just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044903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 descr="IMG_20200225_115818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3" r="2306" b="35221"/>
          <a:stretch/>
        </p:blipFill>
        <p:spPr>
          <a:xfrm>
            <a:off x="732118" y="685799"/>
            <a:ext cx="7590117" cy="5021729"/>
          </a:xfrm>
        </p:spPr>
      </p:pic>
    </p:spTree>
    <p:extLst>
      <p:ext uri="{BB962C8B-B14F-4D97-AF65-F5344CB8AC3E}">
        <p14:creationId xmlns:p14="http://schemas.microsoft.com/office/powerpoint/2010/main" val="295165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0415" y="3429064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Diagnóstico: 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Necrosis distal del primer dedo en paciente con pie diabético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1035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 de periódico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Papel de periódico.thmx</Template>
  <TotalTime>32</TotalTime>
  <Words>89</Words>
  <Application>Microsoft Macintosh PowerPoint</Application>
  <PresentationFormat>Presentación en pantalla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Papel de periódico</vt:lpstr>
      <vt:lpstr>Caso clínico medicina interna</vt:lpstr>
      <vt:lpstr>Presentación de PowerPoint</vt:lpstr>
      <vt:lpstr>Presentación de PowerPoint</vt:lpstr>
      <vt:lpstr>Diagnóstico:   Necrosis distal del primer dedo en paciente con pie diabético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clínico digestivo</dc:title>
  <dc:creator>Ana Belén Hernández</dc:creator>
  <cp:lastModifiedBy>Ana Belén Hernández</cp:lastModifiedBy>
  <cp:revision>4</cp:revision>
  <dcterms:created xsi:type="dcterms:W3CDTF">2020-02-25T18:45:00Z</dcterms:created>
  <dcterms:modified xsi:type="dcterms:W3CDTF">2020-03-01T12:11:22Z</dcterms:modified>
</cp:coreProperties>
</file>