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82B7ECC-97E5-4B8D-ABD2-36D4673843D6}" type="datetimeFigureOut">
              <a:rPr lang="es-ES" smtClean="0"/>
              <a:pPr/>
              <a:t>05/03/2020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C18394-F7F1-4F63-8F56-50B555DC444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267744" y="3200400"/>
            <a:ext cx="6400800" cy="1600200"/>
          </a:xfrm>
        </p:spPr>
        <p:txBody>
          <a:bodyPr/>
          <a:lstStyle/>
          <a:p>
            <a:pPr algn="r"/>
            <a:r>
              <a:rPr lang="es-ES" dirty="0" smtClean="0"/>
              <a:t>Sandra Lamrani Castellanos</a:t>
            </a:r>
          </a:p>
          <a:p>
            <a:pPr algn="r"/>
            <a:r>
              <a:rPr lang="es-ES" dirty="0" smtClean="0"/>
              <a:t>4º curso – Medicina </a:t>
            </a:r>
            <a:r>
              <a:rPr lang="es-ES" dirty="0" smtClean="0"/>
              <a:t>UMH</a:t>
            </a:r>
          </a:p>
          <a:p>
            <a:pPr algn="r"/>
            <a:r>
              <a:rPr lang="es-ES" dirty="0" smtClean="0"/>
              <a:t>Aprobado por el Dr. Vicente </a:t>
            </a:r>
            <a:r>
              <a:rPr lang="es-ES" dirty="0" err="1" smtClean="0"/>
              <a:t>Arrarte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s-ES" dirty="0" smtClean="0"/>
              <a:t>BANCO DE IMÁGENES</a:t>
            </a:r>
            <a:br>
              <a:rPr lang="es-ES" dirty="0" smtClean="0"/>
            </a:br>
            <a:r>
              <a:rPr lang="es-ES" dirty="0" smtClean="0"/>
              <a:t>TALLERES III</a:t>
            </a:r>
            <a:br>
              <a:rPr lang="es-ES" dirty="0" smtClean="0"/>
            </a:br>
            <a:r>
              <a:rPr lang="es-ES" dirty="0" smtClean="0"/>
              <a:t>CURSO 2019-2020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74638"/>
            <a:ext cx="8136904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ANTECEDENTES Y ENFERMEDAD ACTUAL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Paciente varón de 75 años que acude por disnea y dolor torácico irradiado a espalda por esfuerzo de varias semanas de evolución.</a:t>
            </a:r>
          </a:p>
          <a:p>
            <a:r>
              <a:rPr lang="es-ES" dirty="0" smtClean="0"/>
              <a:t>No </a:t>
            </a:r>
            <a:r>
              <a:rPr lang="es-ES" dirty="0" err="1" smtClean="0"/>
              <a:t>RAMc</a:t>
            </a:r>
            <a:r>
              <a:rPr lang="es-ES" dirty="0" smtClean="0"/>
              <a:t>. No DM. No HTA. DLP. Ex-fumador de 38 a-p. 2 copas de vino al día con las comidas.</a:t>
            </a:r>
          </a:p>
          <a:p>
            <a:r>
              <a:rPr lang="es-ES" dirty="0" smtClean="0"/>
              <a:t>AP: hiperuricemia, hipotiroidismo, crisis complejas, ENHA moderada, hiperplasia benigna prostática. Antecedentes cardiológicos: IM, </a:t>
            </a:r>
            <a:r>
              <a:rPr lang="es-ES" dirty="0" err="1" smtClean="0"/>
              <a:t>IAo</a:t>
            </a:r>
            <a:r>
              <a:rPr lang="es-ES" dirty="0" smtClean="0"/>
              <a:t>. </a:t>
            </a:r>
          </a:p>
          <a:p>
            <a:r>
              <a:rPr lang="es-ES" dirty="0" smtClean="0"/>
              <a:t>Refiere ortopnea, DNP, nicturia y disnea a mínimos esfuerzos. AC arrítmica con soplo sistólico en ápex. AP: crepitantes </a:t>
            </a:r>
            <a:r>
              <a:rPr lang="es-ES" dirty="0" err="1" smtClean="0"/>
              <a:t>bibasales</a:t>
            </a:r>
            <a:r>
              <a:rPr lang="es-ES" dirty="0" smtClean="0"/>
              <a:t> con </a:t>
            </a:r>
            <a:r>
              <a:rPr lang="es-ES" dirty="0" err="1" smtClean="0"/>
              <a:t>mv</a:t>
            </a:r>
            <a:r>
              <a:rPr lang="es-ES" dirty="0" smtClean="0"/>
              <a:t> conservado y tos productiva. Resto de exploración normal.</a:t>
            </a:r>
          </a:p>
          <a:p>
            <a:r>
              <a:rPr lang="es-ES" dirty="0" smtClean="0"/>
              <a:t>Se realiza el siguiente ECG: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WhatsApp Image 2020-03-01 at 10.35.50.jpe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53611" y="980728"/>
            <a:ext cx="8810877" cy="484919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6024" y="-27384"/>
            <a:ext cx="7772400" cy="1143000"/>
          </a:xfrm>
        </p:spPr>
        <p:txBody>
          <a:bodyPr/>
          <a:lstStyle/>
          <a:p>
            <a:pPr algn="ctr"/>
            <a:r>
              <a:rPr lang="es-ES" dirty="0" smtClean="0"/>
              <a:t>Resultados y diagnóstico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b="1" dirty="0" smtClean="0"/>
              <a:t>ECG: FA a 95 lpm. Eje izquierdo -45º con bloqueo de rama derecha </a:t>
            </a:r>
            <a:r>
              <a:rPr lang="es-ES" b="1" dirty="0" err="1" smtClean="0"/>
              <a:t>bifascicular</a:t>
            </a:r>
            <a:r>
              <a:rPr lang="es-ES" b="1" dirty="0" smtClean="0"/>
              <a:t> y QRS ancho sin cambios en la </a:t>
            </a:r>
            <a:r>
              <a:rPr lang="es-ES" b="1" dirty="0" err="1" smtClean="0"/>
              <a:t>repolarización</a:t>
            </a:r>
            <a:r>
              <a:rPr lang="es-ES" b="1" dirty="0" smtClean="0"/>
              <a:t>.</a:t>
            </a:r>
          </a:p>
          <a:p>
            <a:r>
              <a:rPr lang="es-ES" dirty="0" smtClean="0"/>
              <a:t>Plan: realizar Rx tórax, coronariografía y ecocardiografía para identificar causa.</a:t>
            </a:r>
          </a:p>
          <a:p>
            <a:r>
              <a:rPr lang="es-ES" dirty="0" smtClean="0"/>
              <a:t>Diagnóstico de presunción: IC descompensada con posible origen valvular.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22</TotalTime>
  <Words>189</Words>
  <Application>Microsoft Office PowerPoint</Application>
  <PresentationFormat>Presentación en pantalla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Equidad</vt:lpstr>
      <vt:lpstr>BANCO DE IMÁGENES TALLERES III CURSO 2019-2020</vt:lpstr>
      <vt:lpstr>ANTECEDENTES Y ENFERMEDAD ACTUAL</vt:lpstr>
      <vt:lpstr>Diapositiva 3</vt:lpstr>
      <vt:lpstr>Resultados y diagnóstico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DE IMÁGENES TALLERES III CURSO 2019-2020</dc:title>
  <dc:creator>sandy_000</dc:creator>
  <cp:lastModifiedBy>sandy_000</cp:lastModifiedBy>
  <cp:revision>4</cp:revision>
  <dcterms:created xsi:type="dcterms:W3CDTF">2020-03-01T10:08:13Z</dcterms:created>
  <dcterms:modified xsi:type="dcterms:W3CDTF">2020-03-05T14:45:13Z</dcterms:modified>
</cp:coreProperties>
</file>