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270"/>
    <p:restoredTop sz="94700"/>
  </p:normalViewPr>
  <p:slideViewPr>
    <p:cSldViewPr snapToGrid="0" snapToObjects="1">
      <p:cViewPr varScale="1">
        <p:scale>
          <a:sx n="66" d="100"/>
          <a:sy n="66" d="100"/>
        </p:scale>
        <p:origin x="192" y="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2/11/20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818C21-E3A6-8145-BBFD-7E77BB058B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953311"/>
            <a:ext cx="8361229" cy="2933369"/>
          </a:xfrm>
        </p:spPr>
        <p:txBody>
          <a:bodyPr/>
          <a:lstStyle/>
          <a:p>
            <a:r>
              <a:rPr lang="es-ES_tradnl" sz="6000" dirty="0"/>
              <a:t>Talleres III:</a:t>
            </a:r>
            <a:br>
              <a:rPr lang="es-ES_tradnl" sz="6000" dirty="0"/>
            </a:br>
            <a:r>
              <a:rPr lang="es-ES_tradnl" sz="6000" dirty="0"/>
              <a:t>Diagnóstico por imagen (digestivo)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96A9811-4C82-8E4B-85D8-09574C28BF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/>
              <a:t>Alba García Marco</a:t>
            </a:r>
          </a:p>
          <a:p>
            <a:r>
              <a:rPr lang="es-ES_tradnl" dirty="0"/>
              <a:t>Aprobado por Dr. Antonio Martínez Egea</a:t>
            </a:r>
          </a:p>
        </p:txBody>
      </p:sp>
    </p:spTree>
    <p:extLst>
      <p:ext uri="{BB962C8B-B14F-4D97-AF65-F5344CB8AC3E}">
        <p14:creationId xmlns:p14="http://schemas.microsoft.com/office/powerpoint/2010/main" val="1172550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23B29F-B9BB-B143-AF01-25F1C6B78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56591"/>
            <a:ext cx="9601200" cy="59220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b="1" u="sng" dirty="0"/>
              <a:t>Motivo de Consulta</a:t>
            </a:r>
            <a:r>
              <a:rPr lang="es-ES_tradnl" dirty="0"/>
              <a:t>: Varón de 66 años que acude a urgencias por dolor abdominal</a:t>
            </a:r>
          </a:p>
          <a:p>
            <a:pPr marL="0" indent="0">
              <a:buNone/>
            </a:pPr>
            <a:r>
              <a:rPr lang="es-ES_tradnl" b="1" u="sng" dirty="0"/>
              <a:t>Antecedentes</a:t>
            </a:r>
            <a:r>
              <a:rPr lang="es-ES_tradnl" dirty="0"/>
              <a:t>: </a:t>
            </a:r>
          </a:p>
          <a:p>
            <a:r>
              <a:rPr lang="es-ES_tradnl" dirty="0"/>
              <a:t>DLP. No DM, no HTA.</a:t>
            </a:r>
          </a:p>
          <a:p>
            <a:r>
              <a:rPr lang="es-ES_tradnl" dirty="0"/>
              <a:t>IAM en 2001 y 2007 (tratado con </a:t>
            </a:r>
            <a:r>
              <a:rPr lang="es-ES_tradnl" dirty="0" err="1"/>
              <a:t>stents</a:t>
            </a:r>
            <a:r>
              <a:rPr lang="es-ES_tradnl" dirty="0"/>
              <a:t> en ACDA y ACD</a:t>
            </a:r>
          </a:p>
          <a:p>
            <a:r>
              <a:rPr lang="es-ES_tradnl" dirty="0"/>
              <a:t>Enfermedad de Crohn </a:t>
            </a:r>
            <a:r>
              <a:rPr lang="es-ES_tradnl" dirty="0" err="1"/>
              <a:t>ileal</a:t>
            </a:r>
            <a:r>
              <a:rPr lang="es-ES_tradnl" dirty="0"/>
              <a:t> (fenotipo </a:t>
            </a:r>
            <a:r>
              <a:rPr lang="es-ES_tradnl" dirty="0" err="1"/>
              <a:t>estenosante-fistulizante</a:t>
            </a:r>
            <a:r>
              <a:rPr lang="es-ES_tradnl" dirty="0"/>
              <a:t>) diagnosticada en 2014 sin estabilización. Fístula perianal asociada. </a:t>
            </a:r>
          </a:p>
          <a:p>
            <a:r>
              <a:rPr lang="es-ES_tradnl" dirty="0"/>
              <a:t>Espondilitis anquilosante</a:t>
            </a:r>
          </a:p>
          <a:p>
            <a:pPr marL="0" indent="0">
              <a:buNone/>
            </a:pPr>
            <a:r>
              <a:rPr lang="es-ES_tradnl" dirty="0" err="1"/>
              <a:t>Tto</a:t>
            </a:r>
            <a:r>
              <a:rPr lang="es-ES_tradnl" dirty="0"/>
              <a:t>: </a:t>
            </a:r>
            <a:r>
              <a:rPr lang="es-ES_tradnl" dirty="0" err="1"/>
              <a:t>Certolizumab</a:t>
            </a:r>
            <a:r>
              <a:rPr lang="es-ES_tradnl" dirty="0"/>
              <a:t>, </a:t>
            </a:r>
            <a:r>
              <a:rPr lang="es-ES_tradnl" dirty="0" err="1"/>
              <a:t>Carvedilol</a:t>
            </a:r>
            <a:r>
              <a:rPr lang="es-ES_tradnl" dirty="0"/>
              <a:t>, </a:t>
            </a:r>
            <a:r>
              <a:rPr lang="es-ES_tradnl" dirty="0" err="1"/>
              <a:t>Adiro</a:t>
            </a:r>
            <a:endParaRPr lang="es-ES_tradnl" dirty="0"/>
          </a:p>
          <a:p>
            <a:pPr marL="0" indent="0">
              <a:buNone/>
            </a:pPr>
            <a:r>
              <a:rPr lang="es-ES_tradnl" b="1" u="sng" dirty="0"/>
              <a:t>Enfermedad actual: </a:t>
            </a:r>
            <a:r>
              <a:rPr lang="es-ES_tradnl" dirty="0"/>
              <a:t>Varón de 66 años que acude a urgencias por dolor abdominal de 48h de evolución acompañado de cese de deposiciones y ventosidades. Acompañado de náuseas sin vómitos. </a:t>
            </a:r>
          </a:p>
          <a:p>
            <a:pPr marL="0" indent="0">
              <a:buNone/>
            </a:pPr>
            <a:r>
              <a:rPr lang="es-ES_tradnl" b="1" u="sng" dirty="0"/>
              <a:t>EF</a:t>
            </a:r>
            <a:r>
              <a:rPr lang="es-ES_tradnl" dirty="0"/>
              <a:t>: TA 95/60 </a:t>
            </a:r>
            <a:r>
              <a:rPr lang="es-ES_tradnl" dirty="0" err="1"/>
              <a:t>mmHg</a:t>
            </a:r>
            <a:r>
              <a:rPr lang="es-ES_tradnl" dirty="0"/>
              <a:t>; </a:t>
            </a:r>
            <a:r>
              <a:rPr lang="es-ES_tradnl" dirty="0" err="1"/>
              <a:t>Tª</a:t>
            </a:r>
            <a:r>
              <a:rPr lang="es-ES_tradnl" dirty="0"/>
              <a:t> 35,5 </a:t>
            </a:r>
            <a:r>
              <a:rPr lang="es-ES_tradnl" dirty="0" err="1"/>
              <a:t>ºC</a:t>
            </a:r>
            <a:r>
              <a:rPr lang="es-ES_tradnl" dirty="0"/>
              <a:t>; FC: 96 l/min; </a:t>
            </a:r>
            <a:r>
              <a:rPr lang="es-ES_tradnl" dirty="0" err="1"/>
              <a:t>Sat</a:t>
            </a:r>
            <a:r>
              <a:rPr lang="es-ES_tradnl" dirty="0"/>
              <a:t> O2: 96%</a:t>
            </a:r>
          </a:p>
          <a:p>
            <a:r>
              <a:rPr lang="es-ES_tradnl" dirty="0"/>
              <a:t>Tórax: AC: Rítmico, sin soplos. AP: MVC. Sin ruidos patológicos. </a:t>
            </a:r>
          </a:p>
          <a:p>
            <a:r>
              <a:rPr lang="es-ES_tradnl" dirty="0"/>
              <a:t>Abdomen: Distendido. Reacción de defensa. Ruidos peristálticos presentes y aumentados. Abdomen timpánico. </a:t>
            </a:r>
          </a:p>
          <a:p>
            <a:r>
              <a:rPr lang="es-ES_tradnl" dirty="0"/>
              <a:t>Tacto rectal: Anodino. Fístula no supurativa.</a:t>
            </a:r>
          </a:p>
          <a:p>
            <a:pPr marL="0" indent="0">
              <a:buNone/>
            </a:pPr>
            <a:endParaRPr lang="es-ES_tradnl" b="1" u="sng" dirty="0"/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83009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686D1E35-F1CA-D646-9E08-0420FB0044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9743" r="13732"/>
          <a:stretch/>
        </p:blipFill>
        <p:spPr>
          <a:xfrm>
            <a:off x="3678491" y="967187"/>
            <a:ext cx="5854615" cy="5550344"/>
          </a:xfr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2C95E9CB-917A-2C49-9544-B9CA816471F8}"/>
              </a:ext>
            </a:extLst>
          </p:cNvPr>
          <p:cNvSpPr txBox="1"/>
          <p:nvPr/>
        </p:nvSpPr>
        <p:spPr>
          <a:xfrm>
            <a:off x="4202349" y="252919"/>
            <a:ext cx="3560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/>
              <a:t>RX abdominal AP</a:t>
            </a:r>
          </a:p>
        </p:txBody>
      </p:sp>
    </p:spTree>
    <p:extLst>
      <p:ext uri="{BB962C8B-B14F-4D97-AF65-F5344CB8AC3E}">
        <p14:creationId xmlns:p14="http://schemas.microsoft.com/office/powerpoint/2010/main" val="4116356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8A9D53-8543-2147-A669-7E553C6E0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6825" y="800100"/>
            <a:ext cx="3589506" cy="1485900"/>
          </a:xfrm>
        </p:spPr>
        <p:txBody>
          <a:bodyPr/>
          <a:lstStyle/>
          <a:p>
            <a:r>
              <a:rPr lang="es-ES_tradnl" dirty="0"/>
              <a:t>Diagnóstico: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FCF535-EA35-B641-8FF2-256FF131B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8918" y="2441642"/>
            <a:ext cx="8025319" cy="3581400"/>
          </a:xfrm>
        </p:spPr>
        <p:txBody>
          <a:bodyPr>
            <a:normAutofit/>
          </a:bodyPr>
          <a:lstStyle/>
          <a:p>
            <a:r>
              <a:rPr lang="es-ES_tradnl" sz="3200" dirty="0"/>
              <a:t>Oclusión intestinal por estenosis en un brote de Enfermedad de Crohn.</a:t>
            </a:r>
          </a:p>
        </p:txBody>
      </p:sp>
    </p:spTree>
    <p:extLst>
      <p:ext uri="{BB962C8B-B14F-4D97-AF65-F5344CB8AC3E}">
        <p14:creationId xmlns:p14="http://schemas.microsoft.com/office/powerpoint/2010/main" val="155339632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Recorte</Template>
  <TotalTime>29</TotalTime>
  <Words>199</Words>
  <Application>Microsoft Macintosh PowerPoint</Application>
  <PresentationFormat>Panorámica</PresentationFormat>
  <Paragraphs>19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Franklin Gothic Book</vt:lpstr>
      <vt:lpstr>Recorte</vt:lpstr>
      <vt:lpstr>Talleres III: Diagnóstico por imagen (digestivo)</vt:lpstr>
      <vt:lpstr>Presentación de PowerPoint</vt:lpstr>
      <vt:lpstr>Presentación de PowerPoint</vt:lpstr>
      <vt:lpstr>Diagnóstico: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 digestivo</dc:title>
  <dc:creator>Usuario de Microsoft Office</dc:creator>
  <cp:lastModifiedBy>Usuario de Microsoft Office</cp:lastModifiedBy>
  <cp:revision>7</cp:revision>
  <dcterms:created xsi:type="dcterms:W3CDTF">2020-02-11T18:48:29Z</dcterms:created>
  <dcterms:modified xsi:type="dcterms:W3CDTF">2020-02-11T19:23:39Z</dcterms:modified>
</cp:coreProperties>
</file>