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wdp" ContentType="image/vnd.ms-photo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30"/>
    <p:restoredTop sz="94640"/>
  </p:normalViewPr>
  <p:slideViewPr>
    <p:cSldViewPr snapToGrid="0" snapToObjects="1">
      <p:cViewPr varScale="1">
        <p:scale>
          <a:sx n="95" d="100"/>
          <a:sy n="95" d="100"/>
        </p:scale>
        <p:origin x="192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2/29/20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2/29/20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2/29/20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1475" y="1432223"/>
            <a:ext cx="10647045" cy="3035808"/>
          </a:xfrm>
        </p:spPr>
        <p:txBody>
          <a:bodyPr/>
          <a:lstStyle/>
          <a:p>
            <a:pPr algn="ctr"/>
            <a:r>
              <a:rPr lang="es-ES_tradnl" sz="6000" dirty="0" smtClean="0"/>
              <a:t>Talleres integrados iii. Caso clínico neumología/infecciosas</a:t>
            </a:r>
            <a:endParaRPr lang="es-ES_tradnl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71513" y="4389120"/>
            <a:ext cx="8501061" cy="1511618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Nabil </a:t>
            </a:r>
            <a:r>
              <a:rPr lang="es-ES_tradnl" dirty="0" err="1" smtClean="0"/>
              <a:t>Slaoui</a:t>
            </a:r>
            <a:r>
              <a:rPr lang="es-ES_tradnl" dirty="0" smtClean="0"/>
              <a:t> </a:t>
            </a:r>
            <a:r>
              <a:rPr lang="es-ES_tradnl" dirty="0" err="1" smtClean="0"/>
              <a:t>Berezak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Hospital Universitario de San juan </a:t>
            </a:r>
          </a:p>
          <a:p>
            <a:r>
              <a:rPr lang="es-ES_tradnl" dirty="0" smtClean="0"/>
              <a:t>Aprobada por el Dr. </a:t>
            </a:r>
            <a:r>
              <a:rPr lang="es-ES_tradnl" dirty="0" err="1" smtClean="0"/>
              <a:t>Jover</a:t>
            </a:r>
            <a:endParaRPr lang="es-ES_tradnl" dirty="0" smtClean="0"/>
          </a:p>
          <a:p>
            <a:r>
              <a:rPr lang="es-ES_tradnl" dirty="0" smtClean="0"/>
              <a:t>2019/2020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Presentación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1714500"/>
            <a:ext cx="10058400" cy="4700588"/>
          </a:xfrm>
        </p:spPr>
        <p:txBody>
          <a:bodyPr>
            <a:normAutofit/>
          </a:bodyPr>
          <a:lstStyle/>
          <a:p>
            <a:r>
              <a:rPr lang="es-ES_tradnl" dirty="0"/>
              <a:t>Varón de </a:t>
            </a:r>
            <a:r>
              <a:rPr lang="es-ES_tradnl" dirty="0" smtClean="0"/>
              <a:t>40 </a:t>
            </a:r>
            <a:r>
              <a:rPr lang="es-ES_tradnl" dirty="0"/>
              <a:t>años, </a:t>
            </a:r>
            <a:r>
              <a:rPr lang="es-ES_tradnl" dirty="0" smtClean="0"/>
              <a:t>acude a urgencias por disnea, Estuvo ingresado hace 2 semanas por una </a:t>
            </a:r>
            <a:r>
              <a:rPr lang="es-ES_tradnl" dirty="0" err="1" smtClean="0"/>
              <a:t>neumonia</a:t>
            </a:r>
            <a:r>
              <a:rPr lang="es-ES_tradnl" dirty="0" smtClean="0"/>
              <a:t> en LII que se trató con cefalosporinas + </a:t>
            </a:r>
            <a:r>
              <a:rPr lang="es-ES_tradnl" dirty="0" err="1" smtClean="0"/>
              <a:t>macrólido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Antecedentes: No RAM, DM, HTA y DLP. Marcapasos, Obeso, no fuma, hábito </a:t>
            </a:r>
            <a:r>
              <a:rPr lang="es-ES_tradnl" dirty="0" err="1" smtClean="0"/>
              <a:t>enólico</a:t>
            </a:r>
            <a:r>
              <a:rPr lang="es-ES_tradnl" dirty="0" smtClean="0"/>
              <a:t> </a:t>
            </a:r>
            <a:r>
              <a:rPr lang="es-ES_tradnl" dirty="0" err="1" smtClean="0"/>
              <a:t>espóradico</a:t>
            </a:r>
            <a:r>
              <a:rPr lang="es-ES_tradnl" dirty="0" smtClean="0"/>
              <a:t>. No toma ninguna medicación. </a:t>
            </a:r>
          </a:p>
          <a:p>
            <a:r>
              <a:rPr lang="es-ES_tradnl" dirty="0"/>
              <a:t>Exploración física: </a:t>
            </a:r>
            <a:r>
              <a:rPr lang="es-ES_tradnl" dirty="0" err="1"/>
              <a:t>Tª</a:t>
            </a:r>
            <a:r>
              <a:rPr lang="es-ES_tradnl" dirty="0"/>
              <a:t> </a:t>
            </a:r>
            <a:r>
              <a:rPr lang="es-ES_tradnl" dirty="0" smtClean="0"/>
              <a:t>36,2</a:t>
            </a:r>
            <a:r>
              <a:rPr lang="es-ES_tradnl" dirty="0"/>
              <a:t>; </a:t>
            </a:r>
            <a:r>
              <a:rPr lang="es-ES_tradnl" dirty="0" err="1"/>
              <a:t>Sat</a:t>
            </a:r>
            <a:r>
              <a:rPr lang="es-ES_tradnl" dirty="0"/>
              <a:t> O2 99%; TA </a:t>
            </a:r>
            <a:r>
              <a:rPr lang="es-ES_tradnl" dirty="0" smtClean="0"/>
              <a:t>123/92 </a:t>
            </a:r>
            <a:r>
              <a:rPr lang="es-ES_tradnl" dirty="0" err="1"/>
              <a:t>mmHg</a:t>
            </a:r>
            <a:r>
              <a:rPr lang="es-ES_tradnl" dirty="0"/>
              <a:t>. Buen estado general. </a:t>
            </a:r>
            <a:r>
              <a:rPr lang="es-ES_tradnl" dirty="0" smtClean="0"/>
              <a:t>AC: no palpitaciones ni soplos. </a:t>
            </a:r>
            <a:r>
              <a:rPr lang="es-ES_tradnl" dirty="0"/>
              <a:t>AP: MV globalmente disminuido. </a:t>
            </a:r>
            <a:r>
              <a:rPr lang="es-ES_tradnl" dirty="0" smtClean="0"/>
              <a:t>Ad: Abdomen </a:t>
            </a:r>
            <a:r>
              <a:rPr lang="es-ES_tradnl" dirty="0"/>
              <a:t>blando y </a:t>
            </a:r>
            <a:r>
              <a:rPr lang="es-ES_tradnl" dirty="0" err="1"/>
              <a:t>depresible</a:t>
            </a:r>
            <a:r>
              <a:rPr lang="es-ES_tradnl" dirty="0"/>
              <a:t>, sin masas ni </a:t>
            </a:r>
            <a:r>
              <a:rPr lang="es-ES_tradnl" dirty="0" err="1"/>
              <a:t>megalias</a:t>
            </a:r>
            <a:r>
              <a:rPr lang="es-ES_tradnl" dirty="0" smtClean="0"/>
              <a:t>. MMII</a:t>
            </a:r>
            <a:r>
              <a:rPr lang="es-ES_tradnl" dirty="0"/>
              <a:t>: </a:t>
            </a:r>
            <a:r>
              <a:rPr lang="es-ES_tradnl" dirty="0" smtClean="0">
                <a:solidFill>
                  <a:srgbClr val="FF0000"/>
                </a:solidFill>
              </a:rPr>
              <a:t>dolor en la pierna izquierda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Pruebas: ECG, Analítica, RX tórax, </a:t>
            </a:r>
            <a:r>
              <a:rPr lang="es-ES_tradnl" dirty="0" err="1" smtClean="0">
                <a:solidFill>
                  <a:srgbClr val="FF0000"/>
                </a:solidFill>
              </a:rPr>
              <a:t>Angiotac</a:t>
            </a:r>
            <a:r>
              <a:rPr lang="es-ES_tradnl" dirty="0" smtClean="0"/>
              <a:t>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737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5" t="6680" r="9541" b="7891"/>
          <a:stretch/>
        </p:blipFill>
        <p:spPr>
          <a:xfrm>
            <a:off x="283069" y="935420"/>
            <a:ext cx="5721553" cy="451945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15" t="6437" r="13761" b="11571"/>
          <a:stretch/>
        </p:blipFill>
        <p:spPr>
          <a:xfrm>
            <a:off x="6389471" y="952365"/>
            <a:ext cx="5417680" cy="450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8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DIAGNÓSTICO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400" dirty="0" smtClean="0"/>
              <a:t>DX</a:t>
            </a:r>
            <a:r>
              <a:rPr lang="es-ES_tradnl" sz="2400" dirty="0" smtClean="0"/>
              <a:t>: </a:t>
            </a:r>
            <a:r>
              <a:rPr lang="es-ES_tradnl" sz="2400" b="1" dirty="0" smtClean="0">
                <a:solidFill>
                  <a:srgbClr val="FF0000"/>
                </a:solidFill>
              </a:rPr>
              <a:t>TEP</a:t>
            </a:r>
            <a:r>
              <a:rPr lang="es-ES_tradnl" sz="2400" dirty="0" smtClean="0"/>
              <a:t>.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8017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Letras en madera</Template>
  <TotalTime>77</TotalTime>
  <Words>146</Words>
  <Application>Microsoft Macintosh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Calibri</vt:lpstr>
      <vt:lpstr>Rockwell</vt:lpstr>
      <vt:lpstr>Rockwell Condensed</vt:lpstr>
      <vt:lpstr>Rockwell Extra Bold</vt:lpstr>
      <vt:lpstr>Wingdings</vt:lpstr>
      <vt:lpstr>Tipo de madera</vt:lpstr>
      <vt:lpstr>Talleres integrados iii. Caso clínico neumología/infecciosas</vt:lpstr>
      <vt:lpstr>Presentación</vt:lpstr>
      <vt:lpstr>Presentación de PowerPoint</vt:lpstr>
      <vt:lpstr>DIAGNÓSTICO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iii. Caso clínico interna</dc:title>
  <dc:creator>Nabil Slaoui Berezak</dc:creator>
  <cp:lastModifiedBy>Nabil Slaoui Berezak</cp:lastModifiedBy>
  <cp:revision>15</cp:revision>
  <dcterms:created xsi:type="dcterms:W3CDTF">2020-02-12T18:21:19Z</dcterms:created>
  <dcterms:modified xsi:type="dcterms:W3CDTF">2020-02-29T18:37:02Z</dcterms:modified>
</cp:coreProperties>
</file>