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A4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93"/>
    <p:restoredTop sz="94715"/>
  </p:normalViewPr>
  <p:slideViewPr>
    <p:cSldViewPr snapToGrid="0" snapToObjects="1">
      <p:cViewPr varScale="1">
        <p:scale>
          <a:sx n="99" d="100"/>
          <a:sy n="99" d="100"/>
        </p:scale>
        <p:origin x="208" y="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2/27/20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2/27/20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2/27/20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2/27/20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2/27/20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2/27/20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2/27/20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2/27/20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2/27/20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2/27/20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2/27/20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2/27/20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A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64594" y="1987499"/>
            <a:ext cx="8991600" cy="1645920"/>
          </a:xfrm>
        </p:spPr>
        <p:txBody>
          <a:bodyPr/>
          <a:lstStyle/>
          <a:p>
            <a:r>
              <a:rPr lang="es-ES_tradnl" dirty="0" smtClean="0"/>
              <a:t>Diagnóstico a primera vista:</a:t>
            </a:r>
            <a:br>
              <a:rPr lang="es-ES_tradnl" dirty="0" smtClean="0"/>
            </a:br>
            <a:r>
              <a:rPr lang="es-ES_tradnl" dirty="0" smtClean="0"/>
              <a:t>Caso clínico</a:t>
            </a:r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759588" y="3824511"/>
            <a:ext cx="6801612" cy="1239894"/>
          </a:xfrm>
        </p:spPr>
        <p:txBody>
          <a:bodyPr>
            <a:normAutofit lnSpcReduction="10000"/>
          </a:bodyPr>
          <a:lstStyle/>
          <a:p>
            <a:r>
              <a:rPr lang="es-ES_tradnl" dirty="0" smtClean="0"/>
              <a:t>Hospital General Universitario de Elda</a:t>
            </a:r>
          </a:p>
          <a:p>
            <a:r>
              <a:rPr lang="es-ES_tradnl" dirty="0" smtClean="0"/>
              <a:t>Pilar Díez </a:t>
            </a:r>
            <a:r>
              <a:rPr lang="es-ES_tradnl" dirty="0" err="1" smtClean="0"/>
              <a:t>Canicio</a:t>
            </a:r>
            <a:endParaRPr lang="es-ES_tradnl" dirty="0" smtClean="0"/>
          </a:p>
          <a:p>
            <a:r>
              <a:rPr lang="es-ES_tradnl" dirty="0" smtClean="0"/>
              <a:t>2357</a:t>
            </a:r>
            <a:endParaRPr lang="es-ES_tradnl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7000"/>
            <a:ext cx="49403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5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A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6418" y="252248"/>
            <a:ext cx="10044947" cy="5822732"/>
          </a:xfrm>
        </p:spPr>
        <p:txBody>
          <a:bodyPr>
            <a:normAutofit lnSpcReduction="10000"/>
          </a:bodyPr>
          <a:lstStyle/>
          <a:p>
            <a:pPr algn="just"/>
            <a:r>
              <a:rPr lang="es-ES_tradnl" dirty="0" smtClean="0"/>
              <a:t>Mujer de 60 años que acude por dolor en fosa renal derecha.</a:t>
            </a:r>
          </a:p>
          <a:p>
            <a:pPr algn="just"/>
            <a:endParaRPr lang="es-ES_tradnl" dirty="0"/>
          </a:p>
          <a:p>
            <a:pPr algn="just"/>
            <a:r>
              <a:rPr lang="es-ES_tradnl" dirty="0" smtClean="0"/>
              <a:t>No </a:t>
            </a:r>
            <a:r>
              <a:rPr lang="es-ES_tradnl" dirty="0" err="1" smtClean="0"/>
              <a:t>RAMc</a:t>
            </a:r>
            <a:endParaRPr lang="es-ES_tradnl" dirty="0" smtClean="0"/>
          </a:p>
          <a:p>
            <a:pPr algn="just"/>
            <a:r>
              <a:rPr lang="es-ES_tradnl" dirty="0" smtClean="0"/>
              <a:t>Cólicos </a:t>
            </a:r>
            <a:r>
              <a:rPr lang="es-ES_tradnl" dirty="0" err="1" smtClean="0"/>
              <a:t>renoureterales</a:t>
            </a:r>
            <a:r>
              <a:rPr lang="es-ES_tradnl" dirty="0" smtClean="0"/>
              <a:t> de repetición</a:t>
            </a:r>
          </a:p>
          <a:p>
            <a:pPr algn="just"/>
            <a:r>
              <a:rPr lang="es-ES_tradnl" dirty="0" smtClean="0"/>
              <a:t>No otros antecedentes de interés</a:t>
            </a:r>
          </a:p>
          <a:p>
            <a:pPr algn="just"/>
            <a:endParaRPr lang="es-ES_tradnl" dirty="0"/>
          </a:p>
          <a:p>
            <a:pPr algn="just"/>
            <a:r>
              <a:rPr lang="es-ES_tradnl" dirty="0" smtClean="0"/>
              <a:t>Acude por dolor en fosa renal derecha que irradia a hipocondrio derecho. Similar a episodios previos, pero de mayor intensidad. Tomó en su domicilio </a:t>
            </a:r>
            <a:r>
              <a:rPr lang="es-ES_tradnl" dirty="0" err="1" smtClean="0"/>
              <a:t>buscapina</a:t>
            </a:r>
            <a:r>
              <a:rPr lang="es-ES_tradnl" dirty="0" smtClean="0"/>
              <a:t>, sin mejoría. También refiere vómitos; no diarrea y no síndrome miccional.</a:t>
            </a:r>
          </a:p>
          <a:p>
            <a:pPr algn="just"/>
            <a:endParaRPr lang="es-ES_tradnl" dirty="0"/>
          </a:p>
          <a:p>
            <a:pPr algn="just"/>
            <a:r>
              <a:rPr lang="es-ES_tradnl" dirty="0" smtClean="0"/>
              <a:t>Exploración física: </a:t>
            </a:r>
            <a:r>
              <a:rPr lang="es-ES_tradnl" dirty="0" err="1" smtClean="0"/>
              <a:t>Tª</a:t>
            </a:r>
            <a:r>
              <a:rPr lang="es-ES_tradnl" dirty="0" smtClean="0"/>
              <a:t> 37,1ºC,  TA 131/81 mmHg,  FC 85lpm,  SatO2: 95%</a:t>
            </a:r>
          </a:p>
          <a:p>
            <a:pPr algn="just"/>
            <a:r>
              <a:rPr lang="es-ES_tradnl" dirty="0" smtClean="0"/>
              <a:t>Resto de la exploración sin alteraciones.</a:t>
            </a:r>
          </a:p>
          <a:p>
            <a:pPr algn="just"/>
            <a:endParaRPr lang="es-ES_tradnl" dirty="0"/>
          </a:p>
          <a:p>
            <a:pPr algn="just"/>
            <a:r>
              <a:rPr lang="es-ES_tradnl" dirty="0" smtClean="0"/>
              <a:t>Hemograma: leucocitosis</a:t>
            </a:r>
          </a:p>
          <a:p>
            <a:pPr algn="just"/>
            <a:r>
              <a:rPr lang="es-ES_tradnl" dirty="0" smtClean="0"/>
              <a:t>Bioquímica: PCR 279</a:t>
            </a:r>
          </a:p>
          <a:p>
            <a:pPr algn="just"/>
            <a:r>
              <a:rPr lang="es-ES_tradnl" dirty="0" smtClean="0"/>
              <a:t>Orina: leucocitos 70, nitritos negativo, proteínas 100, glucosuria 100, sangre 200</a:t>
            </a:r>
          </a:p>
          <a:p>
            <a:pPr algn="just"/>
            <a:endParaRPr lang="es-ES_tradnl" dirty="0"/>
          </a:p>
          <a:p>
            <a:pPr algn="just"/>
            <a:endParaRPr lang="es-ES_tradnl" dirty="0" smtClean="0"/>
          </a:p>
          <a:p>
            <a:pPr algn="just"/>
            <a:endParaRPr lang="es-ES_tradnl" dirty="0"/>
          </a:p>
          <a:p>
            <a:pPr algn="just"/>
            <a:endParaRPr lang="es-ES_tradnl" dirty="0" smtClean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815790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A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90"/>
          <a:stretch/>
        </p:blipFill>
        <p:spPr>
          <a:xfrm>
            <a:off x="3186115" y="162838"/>
            <a:ext cx="5451462" cy="6695162"/>
          </a:xfrm>
        </p:spPr>
      </p:pic>
    </p:spTree>
    <p:extLst>
      <p:ext uri="{BB962C8B-B14F-4D97-AF65-F5344CB8AC3E}">
        <p14:creationId xmlns:p14="http://schemas.microsoft.com/office/powerpoint/2010/main" val="1071842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A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40228" y="2045617"/>
            <a:ext cx="7729728" cy="2230170"/>
          </a:xfr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>
            <a:normAutofit/>
          </a:bodyPr>
          <a:lstStyle/>
          <a:p>
            <a:r>
              <a:rPr lang="es-ES_tradnl" sz="2400" dirty="0" smtClean="0"/>
              <a:t>Diagnósticos:</a:t>
            </a:r>
          </a:p>
          <a:p>
            <a:pPr lvl="1"/>
            <a:r>
              <a:rPr lang="es-ES_tradnl" sz="2400" dirty="0" smtClean="0"/>
              <a:t>PIELONEFRITIS AGUDA DERECHA</a:t>
            </a:r>
          </a:p>
          <a:p>
            <a:pPr lvl="1"/>
            <a:r>
              <a:rPr lang="es-ES_tradnl" sz="2400" dirty="0" smtClean="0"/>
              <a:t>LITIASIS RENALES NO OBSTRUCTIVAS</a:t>
            </a:r>
          </a:p>
          <a:p>
            <a:pPr lvl="1"/>
            <a:r>
              <a:rPr lang="es-ES_tradnl" sz="2400" dirty="0" smtClean="0"/>
              <a:t>MIOMAS CALCIFICADOS</a:t>
            </a:r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990906955"/>
      </p:ext>
    </p:extLst>
  </p:cSld>
  <p:clrMapOvr>
    <a:masterClrMapping/>
  </p:clrMapOvr>
</p:sld>
</file>

<file path=ppt/theme/theme1.xml><?xml version="1.0" encoding="utf-8"?>
<a:theme xmlns:a="http://schemas.openxmlformats.org/drawingml/2006/main" name="Paquete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Paquete</Template>
  <TotalTime>27</TotalTime>
  <Words>139</Words>
  <Application>Microsoft Macintosh PowerPoint</Application>
  <PresentationFormat>Panorámica</PresentationFormat>
  <Paragraphs>25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7" baseType="lpstr">
      <vt:lpstr>Gill Sans MT</vt:lpstr>
      <vt:lpstr>Arial</vt:lpstr>
      <vt:lpstr>Paquete</vt:lpstr>
      <vt:lpstr>Diagnóstico a primera vista: Caso clínico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Diagnóstico a primera vista: Caso clínico</dc:title>
  <dc:creator>PILAR DIEZ CANICIO</dc:creator>
  <cp:lastModifiedBy>PILAR DIEZ CANICIO</cp:lastModifiedBy>
  <cp:revision>4</cp:revision>
  <dcterms:created xsi:type="dcterms:W3CDTF">2020-02-27T20:37:16Z</dcterms:created>
  <dcterms:modified xsi:type="dcterms:W3CDTF">2020-02-27T21:05:02Z</dcterms:modified>
</cp:coreProperties>
</file>