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CA8B94C-EA4F-4571-9E03-99BEF03F1D92}" type="datetimeFigureOut">
              <a:rPr lang="es-ES" smtClean="0"/>
              <a:t>21/02/2020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599CFA-5EB5-411D-B46A-6145636DB764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116560"/>
            <a:ext cx="6400800" cy="1752600"/>
          </a:xfrm>
        </p:spPr>
        <p:txBody>
          <a:bodyPr/>
          <a:lstStyle/>
          <a:p>
            <a:r>
              <a:rPr lang="es-ES" dirty="0" smtClean="0"/>
              <a:t>Aprobado por Dra. Soler</a:t>
            </a:r>
          </a:p>
          <a:p>
            <a:r>
              <a:rPr lang="es-ES" dirty="0" smtClean="0"/>
              <a:t>Paula Mª Urbán Garbayo (nº exp: 2263)</a:t>
            </a:r>
          </a:p>
          <a:p>
            <a:r>
              <a:rPr lang="es-ES" dirty="0" smtClean="0"/>
              <a:t>Servicio de neumología- HGUE</a:t>
            </a:r>
          </a:p>
          <a:p>
            <a:r>
              <a:rPr lang="es-ES" dirty="0" smtClean="0"/>
              <a:t>Curso 2019-2020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Talleres integrados III:</a:t>
            </a:r>
            <a:br>
              <a:rPr lang="es-ES" dirty="0" smtClean="0"/>
            </a:br>
            <a:r>
              <a:rPr lang="es-ES" dirty="0" smtClean="0"/>
              <a:t>Diagnóstico a primera vista</a:t>
            </a:r>
            <a:endParaRPr lang="es-ES" dirty="0"/>
          </a:p>
        </p:txBody>
      </p:sp>
      <p:pic>
        <p:nvPicPr>
          <p:cNvPr id="1026" name="Picture 2" descr="C:\Users\User\Desktop\logo-umh-h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53" y="5157192"/>
            <a:ext cx="4079598" cy="136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248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PRESENTACIÓN DEL CASO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b="1" dirty="0" smtClean="0"/>
              <a:t>Varón de 58 años </a:t>
            </a:r>
            <a:r>
              <a:rPr lang="es-ES" dirty="0" smtClean="0"/>
              <a:t>que ingresa de manera programada para </a:t>
            </a:r>
            <a:r>
              <a:rPr lang="es-ES" u="sng" dirty="0" smtClean="0"/>
              <a:t>estudio de nódulo pulmonar</a:t>
            </a:r>
          </a:p>
          <a:p>
            <a:r>
              <a:rPr lang="es-ES" dirty="0" smtClean="0"/>
              <a:t>No </a:t>
            </a:r>
            <a:r>
              <a:rPr lang="es-ES" dirty="0" err="1" smtClean="0"/>
              <a:t>RAMc</a:t>
            </a:r>
            <a:r>
              <a:rPr lang="es-ES" dirty="0" smtClean="0"/>
              <a:t>. No HTA, DLP ni DM</a:t>
            </a:r>
          </a:p>
          <a:p>
            <a:r>
              <a:rPr lang="es-ES" b="1" dirty="0" smtClean="0"/>
              <a:t>Fumador 60 años-paquete</a:t>
            </a:r>
            <a:r>
              <a:rPr lang="es-ES" dirty="0" smtClean="0"/>
              <a:t>. No exposiciones laborales de riesgo</a:t>
            </a:r>
          </a:p>
          <a:p>
            <a:r>
              <a:rPr lang="es-ES" dirty="0" smtClean="0"/>
              <a:t>Asma bronquial y rinitis alérgica en la infancia</a:t>
            </a:r>
          </a:p>
          <a:p>
            <a:r>
              <a:rPr lang="es-ES" u="sng" dirty="0" smtClean="0"/>
              <a:t>Ca de próstata </a:t>
            </a:r>
            <a:r>
              <a:rPr lang="es-ES" dirty="0" smtClean="0"/>
              <a:t>dx en 2017 en seguimiento por Urología</a:t>
            </a:r>
          </a:p>
          <a:p>
            <a:r>
              <a:rPr lang="es-ES" dirty="0" smtClean="0"/>
              <a:t>Exploración: Afebril. TA 100/60. BEG. AP: leve disminución del mv.</a:t>
            </a:r>
          </a:p>
          <a:p>
            <a:r>
              <a:rPr lang="es-ES" i="1" dirty="0" smtClean="0"/>
              <a:t>TC</a:t>
            </a:r>
            <a:r>
              <a:rPr lang="es-ES" dirty="0" smtClean="0"/>
              <a:t>: cambio por </a:t>
            </a:r>
            <a:r>
              <a:rPr lang="es-ES" u="sng" dirty="0" smtClean="0"/>
              <a:t>enfisema </a:t>
            </a:r>
            <a:r>
              <a:rPr lang="es-ES" u="sng" dirty="0" err="1" smtClean="0"/>
              <a:t>centrolobulillar</a:t>
            </a:r>
            <a:r>
              <a:rPr lang="es-ES" dirty="0" smtClean="0"/>
              <a:t>. </a:t>
            </a:r>
            <a:r>
              <a:rPr lang="es-ES" b="1" dirty="0" smtClean="0"/>
              <a:t>Nódulo pulmonar en LSI</a:t>
            </a:r>
            <a:r>
              <a:rPr lang="es-ES" dirty="0" smtClean="0"/>
              <a:t> descrito en 2017 que </a:t>
            </a:r>
            <a:r>
              <a:rPr lang="es-ES" b="1" dirty="0" smtClean="0"/>
              <a:t>ha crecido </a:t>
            </a:r>
            <a:r>
              <a:rPr lang="es-ES" dirty="0" smtClean="0"/>
              <a:t>respecto a previa con zonas quísticas en su interior, sugestiva de neoplasia pulmonar primaria</a:t>
            </a:r>
          </a:p>
          <a:p>
            <a:r>
              <a:rPr lang="es-ES" i="1" dirty="0" smtClean="0"/>
              <a:t>PET</a:t>
            </a:r>
            <a:r>
              <a:rPr lang="es-ES" dirty="0" smtClean="0"/>
              <a:t>: nódulo de probables características metabólicas malignas (</a:t>
            </a:r>
            <a:r>
              <a:rPr lang="es-ES" b="1" dirty="0" err="1" smtClean="0"/>
              <a:t>SUVmáx</a:t>
            </a:r>
            <a:r>
              <a:rPr lang="es-ES" b="1" dirty="0" smtClean="0"/>
              <a:t> 2,60</a:t>
            </a:r>
            <a:r>
              <a:rPr lang="es-ES" dirty="0" smtClean="0"/>
              <a:t>)</a:t>
            </a:r>
          </a:p>
          <a:p>
            <a:r>
              <a:rPr lang="es-ES" i="1" dirty="0" err="1" smtClean="0"/>
              <a:t>Broncoscopia</a:t>
            </a:r>
            <a:r>
              <a:rPr lang="es-ES" dirty="0" smtClean="0"/>
              <a:t>: signos de inflamación aguda sin lesiones </a:t>
            </a:r>
            <a:r>
              <a:rPr lang="es-ES" dirty="0" err="1" smtClean="0"/>
              <a:t>endobronquiales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769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RX tórax PA</a:t>
            </a:r>
            <a:endParaRPr lang="es-ES" dirty="0"/>
          </a:p>
        </p:txBody>
      </p:sp>
      <p:pic>
        <p:nvPicPr>
          <p:cNvPr id="2051" name="Picture 3" descr="C:\Users\User\Desktop\FOTOQuiz\CASO 1\neumotorax yatrogencico.Se1.Img1.jpg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0" r="12099"/>
          <a:stretch/>
        </p:blipFill>
        <p:spPr bwMode="auto">
          <a:xfrm>
            <a:off x="1835696" y="1527175"/>
            <a:ext cx="54864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835696" y="1520788"/>
            <a:ext cx="864096" cy="3600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251520" y="2765827"/>
            <a:ext cx="14401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Tras la realización de </a:t>
            </a:r>
            <a:r>
              <a:rPr lang="es-ES" u="sng" dirty="0" smtClean="0"/>
              <a:t>exploración definitiva </a:t>
            </a:r>
            <a:r>
              <a:rPr lang="es-ES" dirty="0" smtClean="0"/>
              <a:t>se obtiene la siguiente Rx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888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DIAGNÓSTICO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err="1" smtClean="0"/>
              <a:t>Dx</a:t>
            </a:r>
            <a:r>
              <a:rPr lang="es-ES" dirty="0" smtClean="0"/>
              <a:t>: </a:t>
            </a:r>
            <a:r>
              <a:rPr lang="es-ES" b="1" dirty="0" smtClean="0"/>
              <a:t>NEUMOTÓRAX IATROGÉNICO </a:t>
            </a:r>
            <a:r>
              <a:rPr lang="es-ES" dirty="0" smtClean="0"/>
              <a:t>e imagen nodular en </a:t>
            </a:r>
            <a:r>
              <a:rPr lang="es-ES" dirty="0" smtClean="0"/>
              <a:t>LSI</a:t>
            </a:r>
          </a:p>
          <a:p>
            <a:endParaRPr lang="es-ES" b="1" dirty="0" smtClean="0"/>
          </a:p>
          <a:p>
            <a:r>
              <a:rPr lang="es-ES" sz="2400" dirty="0" smtClean="0"/>
              <a:t>Tras punción </a:t>
            </a:r>
            <a:r>
              <a:rPr lang="es-ES" sz="2400" dirty="0" smtClean="0"/>
              <a:t>para </a:t>
            </a:r>
            <a:r>
              <a:rPr lang="es-ES" sz="2400" dirty="0" smtClean="0"/>
              <a:t>biopsia, </a:t>
            </a:r>
            <a:r>
              <a:rPr lang="es-ES" sz="2400" dirty="0" smtClean="0"/>
              <a:t>neumotórax iatrogénico que no ha precisado drenaje pleural. Buena evolución tras reposo, analgesia y oxigenoterapia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43992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</TotalTime>
  <Words>193</Words>
  <Application>Microsoft Office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Civil</vt:lpstr>
      <vt:lpstr>Talleres integrados III: Diagnóstico a primera vista</vt:lpstr>
      <vt:lpstr>PRESENTACIÓN DEL CASO</vt:lpstr>
      <vt:lpstr>RX tórax PA</vt:lpstr>
      <vt:lpstr>DIAGNÓSTICO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Talleres integrados III: Diagnóstico a primera vista</dc:title>
  <dc:creator>User</dc:creator>
  <cp:lastModifiedBy>User</cp:lastModifiedBy>
  <cp:revision>7</cp:revision>
  <dcterms:created xsi:type="dcterms:W3CDTF">2020-02-16T07:56:07Z</dcterms:created>
  <dcterms:modified xsi:type="dcterms:W3CDTF">2020-02-21T11:43:25Z</dcterms:modified>
</cp:coreProperties>
</file>