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/>
    <p:restoredTop sz="94700"/>
  </p:normalViewPr>
  <p:slideViewPr>
    <p:cSldViewPr snapToGrid="0" snapToObjects="1">
      <p:cViewPr varScale="1">
        <p:scale>
          <a:sx n="94" d="100"/>
          <a:sy n="94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EF663-9406-BC4B-9C5F-817AC1349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6000" dirty="0"/>
              <a:t>Talleres III:</a:t>
            </a:r>
            <a:br>
              <a:rPr lang="es-ES_tradnl" sz="6000" dirty="0"/>
            </a:br>
            <a:r>
              <a:rPr lang="es-ES_tradnl" sz="6000" dirty="0" err="1"/>
              <a:t>Diagnístico</a:t>
            </a:r>
            <a:r>
              <a:rPr lang="es-ES_tradnl" sz="6000" dirty="0"/>
              <a:t> por imagen (ginecología)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52E321-D225-7E4E-A19B-7CF1AAB28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Alba García Marco</a:t>
            </a:r>
          </a:p>
          <a:p>
            <a:r>
              <a:rPr lang="es-ES_tradnl" dirty="0"/>
              <a:t>Aprobado por Dra. Eva Ruiz</a:t>
            </a:r>
          </a:p>
        </p:txBody>
      </p:sp>
    </p:spTree>
    <p:extLst>
      <p:ext uri="{BB962C8B-B14F-4D97-AF65-F5344CB8AC3E}">
        <p14:creationId xmlns:p14="http://schemas.microsoft.com/office/powerpoint/2010/main" val="307981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A08A0-0784-E740-9938-3C17C644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79561"/>
            <a:ext cx="9601200" cy="62941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b="1" u="sng" dirty="0"/>
              <a:t>Motivo de Consulta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/>
              <a:t>Mujer de 35 años que acude por presión en región anterior uterina.</a:t>
            </a:r>
          </a:p>
          <a:p>
            <a:pPr marL="0" indent="0">
              <a:buNone/>
            </a:pPr>
            <a:r>
              <a:rPr lang="es-ES_tradnl" b="1" u="sng" dirty="0"/>
              <a:t>Antecedentes</a:t>
            </a:r>
            <a:r>
              <a:rPr lang="es-ES_tradnl" dirty="0"/>
              <a:t>: </a:t>
            </a:r>
          </a:p>
          <a:p>
            <a:pPr marL="0" indent="0">
              <a:buNone/>
            </a:pPr>
            <a:r>
              <a:rPr lang="es-ES_tradnl" dirty="0"/>
              <a:t>No RAMC. Hábito tabáquico de 10 años-paquete.</a:t>
            </a:r>
          </a:p>
          <a:p>
            <a:pPr marL="0" indent="0">
              <a:buNone/>
            </a:pPr>
            <a:r>
              <a:rPr lang="es-ES_tradnl" dirty="0"/>
              <a:t>Sin otro antecedente de interés</a:t>
            </a:r>
          </a:p>
          <a:p>
            <a:pPr marL="0" indent="0">
              <a:buNone/>
            </a:pPr>
            <a:r>
              <a:rPr lang="es-ES_tradnl" dirty="0" err="1"/>
              <a:t>Tto</a:t>
            </a:r>
            <a:r>
              <a:rPr lang="es-ES_tradnl" dirty="0"/>
              <a:t>: ACO</a:t>
            </a:r>
          </a:p>
          <a:p>
            <a:pPr marL="0" indent="0">
              <a:buNone/>
            </a:pPr>
            <a:r>
              <a:rPr lang="es-ES_tradnl" b="1" u="sng" dirty="0"/>
              <a:t>Enfermedad actual: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_tradnl" dirty="0"/>
              <a:t>Mujer de 35 años que acude por presión en región anterior uterina de 2 años de evolución. No refiere dismenorrea, metrorragia, ni </a:t>
            </a:r>
            <a:r>
              <a:rPr lang="es-ES_tradnl" dirty="0" err="1"/>
              <a:t>hipermetrorrega</a:t>
            </a:r>
            <a:r>
              <a:rPr lang="es-ES_tradnl" dirty="0"/>
              <a:t>. Refiere 1 año de intentos de gestación sin éxito. Niega astenia y anorexia. </a:t>
            </a:r>
          </a:p>
          <a:p>
            <a:pPr marL="0" indent="0">
              <a:buNone/>
            </a:pPr>
            <a:endParaRPr lang="es-ES_tradnl" b="1" u="sng" dirty="0"/>
          </a:p>
          <a:p>
            <a:pPr marL="0" indent="0">
              <a:buNone/>
            </a:pPr>
            <a:r>
              <a:rPr lang="es-ES_tradnl" b="1" u="sng" dirty="0"/>
              <a:t>EF</a:t>
            </a:r>
            <a:r>
              <a:rPr lang="es-ES_tradnl" dirty="0"/>
              <a:t>: TA 115/68 </a:t>
            </a:r>
            <a:r>
              <a:rPr lang="es-ES_tradnl" dirty="0" err="1"/>
              <a:t>mmHg</a:t>
            </a:r>
            <a:r>
              <a:rPr lang="es-ES_tradnl" dirty="0"/>
              <a:t>; </a:t>
            </a:r>
            <a:r>
              <a:rPr lang="es-ES_tradnl" dirty="0" err="1"/>
              <a:t>Tª</a:t>
            </a:r>
            <a:r>
              <a:rPr lang="es-ES_tradnl" dirty="0"/>
              <a:t> 36,5 </a:t>
            </a:r>
            <a:r>
              <a:rPr lang="es-ES_tradnl" dirty="0" err="1"/>
              <a:t>ºC</a:t>
            </a:r>
            <a:r>
              <a:rPr lang="es-ES_tradnl" dirty="0"/>
              <a:t>; FC: 86 l/min; </a:t>
            </a:r>
            <a:r>
              <a:rPr lang="es-ES_tradnl" dirty="0" err="1"/>
              <a:t>Sat</a:t>
            </a:r>
            <a:r>
              <a:rPr lang="es-ES_tradnl" dirty="0"/>
              <a:t> O2: 98%</a:t>
            </a:r>
          </a:p>
          <a:p>
            <a:pPr marL="0" indent="0">
              <a:buNone/>
            </a:pPr>
            <a:r>
              <a:rPr lang="es-ES_tradnl" dirty="0"/>
              <a:t>Abdomen: Peristaltismo conservado. Bando y </a:t>
            </a:r>
            <a:r>
              <a:rPr lang="es-ES_tradnl" dirty="0" err="1"/>
              <a:t>depresible</a:t>
            </a:r>
            <a:r>
              <a:rPr lang="es-ES_tradnl" dirty="0"/>
              <a:t>. Se palpa una masa en hipogastrio a la altura uterina. </a:t>
            </a:r>
          </a:p>
          <a:p>
            <a:pPr marL="0" indent="0">
              <a:buNone/>
            </a:pPr>
            <a:r>
              <a:rPr lang="es-ES_tradnl" dirty="0"/>
              <a:t>Genitales externos de aspecto normal. Cérvix de multípara </a:t>
            </a:r>
            <a:r>
              <a:rPr lang="es-ES_tradnl" dirty="0" err="1"/>
              <a:t>normoepitelizado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/>
              <a:t>Tacto vaginal: cérvix móvil y no doloroso. Útero en </a:t>
            </a:r>
            <a:r>
              <a:rPr lang="es-ES_tradnl" dirty="0" err="1"/>
              <a:t>anteversión</a:t>
            </a:r>
            <a:r>
              <a:rPr lang="es-ES_tradnl" dirty="0"/>
              <a:t>, de tamaño y morfología normal.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590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F8BFA-453F-674E-85FB-DA0F2AA2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0"/>
            <a:ext cx="9601200" cy="1485900"/>
          </a:xfrm>
        </p:spPr>
        <p:txBody>
          <a:bodyPr/>
          <a:lstStyle/>
          <a:p>
            <a:r>
              <a:rPr lang="es-ES_tradnl" dirty="0"/>
              <a:t>Ecografía </a:t>
            </a:r>
            <a:r>
              <a:rPr lang="es-ES_tradnl" dirty="0" err="1"/>
              <a:t>transvaginal</a:t>
            </a:r>
            <a:endParaRPr lang="es-ES_tradn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30C0775-E523-4A4F-972D-E0F3104BC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96" t="16666" r="21968" b="29224"/>
          <a:stretch/>
        </p:blipFill>
        <p:spPr>
          <a:xfrm>
            <a:off x="1501253" y="742950"/>
            <a:ext cx="9314935" cy="5830475"/>
          </a:xfr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CEF9EAD-E66E-464E-913B-7692CDD525F2}"/>
              </a:ext>
            </a:extLst>
          </p:cNvPr>
          <p:cNvCxnSpPr/>
          <p:nvPr/>
        </p:nvCxnSpPr>
        <p:spPr>
          <a:xfrm flipV="1">
            <a:off x="2784143" y="2784143"/>
            <a:ext cx="1378424" cy="559558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82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D0E96-A5BC-6B4A-9F42-0BAAD4C9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Diagnóstico: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1EC58-8F32-FD42-8EB8-2CC001E05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Mioma uterino </a:t>
            </a:r>
            <a:r>
              <a:rPr lang="es-ES_tradnl" sz="4000" dirty="0" err="1"/>
              <a:t>susbseroso</a:t>
            </a:r>
            <a:r>
              <a:rPr lang="es-ES_tradnl" sz="4000" dirty="0"/>
              <a:t> anterior</a:t>
            </a:r>
          </a:p>
        </p:txBody>
      </p:sp>
    </p:spTree>
    <p:extLst>
      <p:ext uri="{BB962C8B-B14F-4D97-AF65-F5344CB8AC3E}">
        <p14:creationId xmlns:p14="http://schemas.microsoft.com/office/powerpoint/2010/main" val="4153775901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28</TotalTime>
  <Words>180</Words>
  <Application>Microsoft Macintosh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Franklin Gothic Book</vt:lpstr>
      <vt:lpstr>Recorte</vt:lpstr>
      <vt:lpstr>Talleres III: Diagnístico por imagen (ginecología)</vt:lpstr>
      <vt:lpstr>Presentación de PowerPoint</vt:lpstr>
      <vt:lpstr>Ecografía transvaginal</vt:lpstr>
      <vt:lpstr>Diagnóstico: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III: Diagnístico por imagen (Digestivo)</dc:title>
  <dc:creator>Usuario de Microsoft Office</dc:creator>
  <cp:lastModifiedBy>Usuario de Microsoft Office</cp:lastModifiedBy>
  <cp:revision>10</cp:revision>
  <dcterms:created xsi:type="dcterms:W3CDTF">2020-02-11T19:17:00Z</dcterms:created>
  <dcterms:modified xsi:type="dcterms:W3CDTF">2020-02-22T08:45:56Z</dcterms:modified>
</cp:coreProperties>
</file>