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/>
    <p:restoredTop sz="94700"/>
  </p:normalViewPr>
  <p:slideViewPr>
    <p:cSldViewPr snapToGrid="0" snapToObjects="1">
      <p:cViewPr varScale="1">
        <p:scale>
          <a:sx n="94" d="100"/>
          <a:sy n="94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EF663-9406-BC4B-9C5F-817AC1349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6000" dirty="0"/>
              <a:t>Talleres III:</a:t>
            </a:r>
            <a:br>
              <a:rPr lang="es-ES_tradnl" sz="6000" dirty="0"/>
            </a:br>
            <a:r>
              <a:rPr lang="es-ES_tradnl" sz="6000" dirty="0" err="1"/>
              <a:t>Diagnístico</a:t>
            </a:r>
            <a:r>
              <a:rPr lang="es-ES_tradnl" sz="6000" dirty="0"/>
              <a:t> por imagen (Digestivo)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52E321-D225-7E4E-A19B-7CF1AAB28F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Alba García Marco</a:t>
            </a:r>
          </a:p>
          <a:p>
            <a:r>
              <a:rPr lang="es-ES_tradnl" dirty="0"/>
              <a:t>Aprobado por Dr. Antonio Martínez Egea</a:t>
            </a:r>
          </a:p>
        </p:txBody>
      </p:sp>
    </p:spTree>
    <p:extLst>
      <p:ext uri="{BB962C8B-B14F-4D97-AF65-F5344CB8AC3E}">
        <p14:creationId xmlns:p14="http://schemas.microsoft.com/office/powerpoint/2010/main" val="307981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7A08A0-0784-E740-9938-3C17C644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248" y="584279"/>
            <a:ext cx="9601200" cy="5487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u="sng" dirty="0"/>
              <a:t>Motivo de Consulta</a:t>
            </a:r>
            <a:r>
              <a:rPr lang="es-ES_tradnl" dirty="0"/>
              <a:t>: Varón de 37 años por </a:t>
            </a:r>
            <a:r>
              <a:rPr lang="es-ES_tradnl" dirty="0" err="1"/>
              <a:t>epigastralgia</a:t>
            </a:r>
            <a:endParaRPr lang="es-ES_tradnl" dirty="0"/>
          </a:p>
          <a:p>
            <a:pPr marL="0" indent="0">
              <a:buNone/>
            </a:pPr>
            <a:r>
              <a:rPr lang="es-ES_tradnl" b="1" u="sng" dirty="0"/>
              <a:t>Antecedentes de interés:</a:t>
            </a:r>
            <a:endParaRPr lang="es-ES_tradnl" dirty="0"/>
          </a:p>
          <a:p>
            <a:pPr marL="0" indent="0">
              <a:buNone/>
            </a:pPr>
            <a:r>
              <a:rPr lang="es-ES_tradnl" dirty="0"/>
              <a:t>Cirugía tras fractura de </a:t>
            </a:r>
            <a:r>
              <a:rPr lang="es-ES_tradnl" dirty="0" err="1"/>
              <a:t>olécranon</a:t>
            </a:r>
            <a:r>
              <a:rPr lang="es-ES_tradnl" dirty="0"/>
              <a:t> en 2017</a:t>
            </a:r>
          </a:p>
          <a:p>
            <a:pPr marL="0" indent="0">
              <a:buNone/>
            </a:pPr>
            <a:r>
              <a:rPr lang="es-ES_tradnl" dirty="0"/>
              <a:t>Dolor crónico de codo desde la cirugía</a:t>
            </a:r>
          </a:p>
          <a:p>
            <a:pPr marL="0" indent="0">
              <a:buNone/>
            </a:pPr>
            <a:r>
              <a:rPr lang="es-ES_tradnl" dirty="0"/>
              <a:t>Tratamiento actual: </a:t>
            </a:r>
            <a:r>
              <a:rPr lang="es-ES_tradnl" dirty="0" err="1"/>
              <a:t>AINEs</a:t>
            </a:r>
            <a:r>
              <a:rPr lang="es-ES_tradnl" dirty="0"/>
              <a:t> en continuidad desde 2017 </a:t>
            </a:r>
          </a:p>
          <a:p>
            <a:pPr marL="0" indent="0">
              <a:buNone/>
            </a:pPr>
            <a:r>
              <a:rPr lang="es-ES_tradnl" b="1" u="sng" dirty="0"/>
              <a:t>Enfermedad actual:</a:t>
            </a:r>
          </a:p>
          <a:p>
            <a:pPr marL="0" indent="0">
              <a:buNone/>
            </a:pPr>
            <a:r>
              <a:rPr lang="es-ES_tradnl" dirty="0"/>
              <a:t>Varón de 37 años que acude por </a:t>
            </a:r>
            <a:r>
              <a:rPr lang="es-ES_tradnl" dirty="0" err="1"/>
              <a:t>epigastralgia</a:t>
            </a:r>
            <a:r>
              <a:rPr lang="es-ES_tradnl" dirty="0"/>
              <a:t> de 2 meses de evolución con ligera mejoría tras la ingesta. No refiere náuseas ni vómitos ni otra sintomatología de interés.</a:t>
            </a:r>
          </a:p>
          <a:p>
            <a:pPr marL="0" indent="0">
              <a:buNone/>
            </a:pPr>
            <a:r>
              <a:rPr lang="es-ES_tradnl" b="1" u="sng" dirty="0"/>
              <a:t>EF</a:t>
            </a:r>
            <a:r>
              <a:rPr lang="es-ES_tradnl" dirty="0"/>
              <a:t>: TA 115/68 </a:t>
            </a:r>
            <a:r>
              <a:rPr lang="es-ES_tradnl" dirty="0" err="1"/>
              <a:t>mmHg</a:t>
            </a:r>
            <a:r>
              <a:rPr lang="es-ES_tradnl" dirty="0"/>
              <a:t>; </a:t>
            </a:r>
            <a:r>
              <a:rPr lang="es-ES_tradnl" dirty="0" err="1"/>
              <a:t>Tª</a:t>
            </a:r>
            <a:r>
              <a:rPr lang="es-ES_tradnl" dirty="0"/>
              <a:t> 36,5 </a:t>
            </a:r>
            <a:r>
              <a:rPr lang="es-ES_tradnl" dirty="0" err="1"/>
              <a:t>ºC</a:t>
            </a:r>
            <a:r>
              <a:rPr lang="es-ES_tradnl" dirty="0"/>
              <a:t>; FC: 86 l/min; </a:t>
            </a:r>
            <a:r>
              <a:rPr lang="es-ES_tradnl" dirty="0" err="1"/>
              <a:t>Sat</a:t>
            </a:r>
            <a:r>
              <a:rPr lang="es-ES_tradnl" dirty="0"/>
              <a:t> O2: 98%</a:t>
            </a:r>
          </a:p>
          <a:p>
            <a:r>
              <a:rPr lang="es-ES_tradnl" dirty="0"/>
              <a:t>Tórax: AC: Rítmico, sin soplos. AP: MVC. Sin ruidos patológicos. </a:t>
            </a:r>
          </a:p>
          <a:p>
            <a:r>
              <a:rPr lang="es-ES_tradnl" dirty="0"/>
              <a:t>Abdomen: Ruidos peristálticos conservados. Blando y </a:t>
            </a:r>
            <a:r>
              <a:rPr lang="es-ES_tradnl" dirty="0" err="1"/>
              <a:t>depresible</a:t>
            </a:r>
            <a:r>
              <a:rPr lang="es-ES_tradnl" dirty="0"/>
              <a:t>. No doloroso a la palpación.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590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F8BFA-453F-674E-85FB-DA0F2AA2C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353" y="221776"/>
            <a:ext cx="9601200" cy="1485900"/>
          </a:xfrm>
        </p:spPr>
        <p:txBody>
          <a:bodyPr/>
          <a:lstStyle/>
          <a:p>
            <a:r>
              <a:rPr lang="es-ES_tradnl" dirty="0"/>
              <a:t>Gastroscopia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B1143A3-33B4-5748-8C3E-B9D411864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3" t="7407" r="7613"/>
          <a:stretch/>
        </p:blipFill>
        <p:spPr>
          <a:xfrm>
            <a:off x="2370332" y="1074521"/>
            <a:ext cx="7305930" cy="5541015"/>
          </a:xfrm>
        </p:spPr>
      </p:pic>
    </p:spTree>
    <p:extLst>
      <p:ext uri="{BB962C8B-B14F-4D97-AF65-F5344CB8AC3E}">
        <p14:creationId xmlns:p14="http://schemas.microsoft.com/office/powerpoint/2010/main" val="91482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D0E96-A5BC-6B4A-9F42-0BAAD4C9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Diagnóstico: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31EC58-8F32-FD42-8EB8-2CC001E05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000" dirty="0"/>
              <a:t>Gastropatía por AINES</a:t>
            </a:r>
          </a:p>
        </p:txBody>
      </p:sp>
    </p:spTree>
    <p:extLst>
      <p:ext uri="{BB962C8B-B14F-4D97-AF65-F5344CB8AC3E}">
        <p14:creationId xmlns:p14="http://schemas.microsoft.com/office/powerpoint/2010/main" val="4153775901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26</TotalTime>
  <Words>151</Words>
  <Application>Microsoft Macintosh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Franklin Gothic Book</vt:lpstr>
      <vt:lpstr>Recorte</vt:lpstr>
      <vt:lpstr>Talleres III: Diagnístico por imagen (Digestivo)</vt:lpstr>
      <vt:lpstr>Presentación de PowerPoint</vt:lpstr>
      <vt:lpstr>Gastroscopia</vt:lpstr>
      <vt:lpstr>Diagnóstico: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III: Diagnístico por imagen (Digestivo)</dc:title>
  <dc:creator>Usuario de Microsoft Office</dc:creator>
  <cp:lastModifiedBy>Usuario de Microsoft Office</cp:lastModifiedBy>
  <cp:revision>6</cp:revision>
  <dcterms:created xsi:type="dcterms:W3CDTF">2020-02-11T19:17:00Z</dcterms:created>
  <dcterms:modified xsi:type="dcterms:W3CDTF">2020-02-19T19:00:14Z</dcterms:modified>
</cp:coreProperties>
</file>