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Amatic SC" panose="020B0604020202020204" charset="-79"/>
      <p:regular r:id="rId8"/>
      <p:bold r:id="rId9"/>
    </p:embeddedFont>
    <p:embeddedFont>
      <p:font typeface="Source Code Pro" panose="020B0604020202020204" charset="0"/>
      <p:regular r:id="rId10"/>
      <p:bold r:id="rId11"/>
      <p:italic r:id="rId12"/>
      <p:boldItalic r:id="rId13"/>
    </p:embeddedFont>
    <p:embeddedFont>
      <p:font typeface="Comfortaa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6ffa3fdcd5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6ffa3fdcd5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6ffa3fdcd5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6ffa3fdcd5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ffa3fdcd5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ffa3fdcd5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6ffa3fdcd5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6ffa3fdcd5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148475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dx por imagen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talleres integrados iii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Comfortaa"/>
                <a:ea typeface="Comfortaa"/>
                <a:cs typeface="Comfortaa"/>
                <a:sym typeface="Comfortaa"/>
              </a:rPr>
              <a:t>Hospital Universitario San Juan de Alicante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Comfortaa"/>
                <a:ea typeface="Comfortaa"/>
                <a:cs typeface="Comfortaa"/>
                <a:sym typeface="Comfortaa"/>
              </a:rPr>
              <a:t>Servicio de Cardiología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Comfortaa"/>
                <a:ea typeface="Comfortaa"/>
                <a:cs typeface="Comfortaa"/>
                <a:sym typeface="Comfortaa"/>
              </a:rPr>
              <a:t>Aprobado por el Dr. Bartomeu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5825725" y="2804825"/>
            <a:ext cx="29304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>
                <a:latin typeface="Comfortaa"/>
                <a:ea typeface="Comfortaa"/>
                <a:cs typeface="Comfortaa"/>
                <a:sym typeface="Comfortaa"/>
              </a:rPr>
              <a:t>Jesús Sandoval Marín</a:t>
            </a:r>
            <a:endParaRPr sz="18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solidFill>
            <a:srgbClr val="F4CCCC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presentación del caso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Varón de </a:t>
            </a:r>
            <a:r>
              <a:rPr lang="es">
                <a:solidFill>
                  <a:srgbClr val="000000"/>
                </a:solidFill>
                <a:highlight>
                  <a:srgbClr val="F4CCCC"/>
                </a:highlight>
                <a:latin typeface="Comfortaa"/>
                <a:ea typeface="Comfortaa"/>
                <a:cs typeface="Comfortaa"/>
                <a:sym typeface="Comfortaa"/>
              </a:rPr>
              <a:t>69 años</a:t>
            </a:r>
            <a:r>
              <a:rPr lang="es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que acude a urgencias por episodio de </a:t>
            </a:r>
            <a:r>
              <a:rPr lang="es">
                <a:solidFill>
                  <a:srgbClr val="000000"/>
                </a:solidFill>
                <a:highlight>
                  <a:srgbClr val="F4CCCC"/>
                </a:highlight>
                <a:latin typeface="Comfortaa"/>
                <a:ea typeface="Comfortaa"/>
                <a:cs typeface="Comfortaa"/>
                <a:sym typeface="Comfortaa"/>
              </a:rPr>
              <a:t>dolor centrotorácico opresivo</a:t>
            </a:r>
            <a:r>
              <a:rPr lang="es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irradiado a ambos brazos de una hora de evolución.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fortaa"/>
              <a:buChar char="●"/>
            </a:pPr>
            <a:r>
              <a:rPr lang="es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Antecedentes:</a:t>
            </a:r>
            <a:endParaRPr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No RAMc, no HTA, no DM, no DLP. </a:t>
            </a:r>
            <a:r>
              <a:rPr lang="es" sz="1400">
                <a:solidFill>
                  <a:srgbClr val="000000"/>
                </a:solidFill>
                <a:highlight>
                  <a:srgbClr val="F4CCCC"/>
                </a:highlight>
                <a:latin typeface="Comfortaa"/>
                <a:ea typeface="Comfortaa"/>
                <a:cs typeface="Comfortaa"/>
                <a:sym typeface="Comfortaa"/>
              </a:rPr>
              <a:t>Exfumador 20 años-paquete</a:t>
            </a:r>
            <a:r>
              <a:rPr lang="es" sz="14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sz="14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>
                <a:solidFill>
                  <a:srgbClr val="000000"/>
                </a:solidFill>
                <a:highlight>
                  <a:srgbClr val="F4CCCC"/>
                </a:highlight>
                <a:latin typeface="Comfortaa"/>
                <a:ea typeface="Comfortaa"/>
                <a:cs typeface="Comfortaa"/>
                <a:sym typeface="Comfortaa"/>
              </a:rPr>
              <a:t>Hiperuricemia</a:t>
            </a:r>
            <a:endParaRPr sz="1400">
              <a:solidFill>
                <a:srgbClr val="000000"/>
              </a:solidFill>
              <a:highlight>
                <a:srgbClr val="F4CCCC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Qx: </a:t>
            </a:r>
            <a:r>
              <a:rPr lang="es" sz="1400">
                <a:solidFill>
                  <a:srgbClr val="000000"/>
                </a:solidFill>
                <a:highlight>
                  <a:srgbClr val="F4CCCC"/>
                </a:highlight>
                <a:latin typeface="Comfortaa"/>
                <a:ea typeface="Comfortaa"/>
                <a:cs typeface="Comfortaa"/>
                <a:sym typeface="Comfortaa"/>
              </a:rPr>
              <a:t>Colecistectomía</a:t>
            </a:r>
            <a:r>
              <a:rPr lang="es" sz="14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 y </a:t>
            </a:r>
            <a:r>
              <a:rPr lang="es" sz="1400">
                <a:solidFill>
                  <a:srgbClr val="000000"/>
                </a:solidFill>
                <a:highlight>
                  <a:srgbClr val="F4CCCC"/>
                </a:highlight>
                <a:latin typeface="Comfortaa"/>
                <a:ea typeface="Comfortaa"/>
                <a:cs typeface="Comfortaa"/>
                <a:sym typeface="Comfortaa"/>
              </a:rPr>
              <a:t>aneurisma en el hueco poplíteo</a:t>
            </a:r>
            <a:r>
              <a:rPr lang="es" sz="14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.</a:t>
            </a:r>
            <a:endParaRPr sz="14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AAS, alopurinol</a:t>
            </a:r>
            <a:endParaRPr sz="14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IABVD</a:t>
            </a:r>
            <a:endParaRPr sz="140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173075" y="943700"/>
            <a:ext cx="8520600" cy="3020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fortaa"/>
              <a:buChar char="●"/>
            </a:pPr>
            <a:r>
              <a:rPr lang="es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Exploración:</a:t>
            </a:r>
            <a:endParaRPr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TA: 126/75mmHg;          FC: </a:t>
            </a:r>
            <a:r>
              <a:rPr lang="es" sz="1400" dirty="0" smtClean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57 lpm;         </a:t>
            </a:r>
            <a:r>
              <a:rPr lang="es" sz="1400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Sat02: 98%</a:t>
            </a:r>
            <a:endParaRPr sz="1400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REG. Consciente y orientado. Normocoloreado, normonutrido, normohidratado</a:t>
            </a:r>
            <a:endParaRPr sz="1400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AP: MVC, sin ruidos sobreañadidos</a:t>
            </a:r>
            <a:endParaRPr sz="1400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 dirty="0">
                <a:solidFill>
                  <a:srgbClr val="000000"/>
                </a:solidFill>
                <a:highlight>
                  <a:srgbClr val="F4CCCC"/>
                </a:highlight>
                <a:latin typeface="Comfortaa"/>
                <a:ea typeface="Comfortaa"/>
                <a:cs typeface="Comfortaa"/>
                <a:sym typeface="Comfortaa"/>
              </a:rPr>
              <a:t>AC: rítmica, sin soplos</a:t>
            </a:r>
            <a:endParaRPr sz="1400" dirty="0">
              <a:solidFill>
                <a:srgbClr val="000000"/>
              </a:solidFill>
              <a:highlight>
                <a:srgbClr val="F4CCCC"/>
              </a:highlight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Abdomen blando y depresible, no masas, megalias ni dolor a la palpación profunda. No signos de irritación peritoneal</a:t>
            </a:r>
            <a:endParaRPr sz="1400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MMII: no edemas ni signos de TVP, pulsos simétricos</a:t>
            </a:r>
            <a:endParaRPr sz="1400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fortaa"/>
              <a:buChar char="-"/>
            </a:pPr>
            <a:r>
              <a:rPr lang="es" sz="1400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Exploración complementaria: BIOQUÍMICA: </a:t>
            </a:r>
            <a:r>
              <a:rPr lang="es" sz="1400" dirty="0">
                <a:solidFill>
                  <a:srgbClr val="000000"/>
                </a:solidFill>
                <a:highlight>
                  <a:srgbClr val="F4CCCC"/>
                </a:highlight>
                <a:latin typeface="Comfortaa"/>
                <a:ea typeface="Comfortaa"/>
                <a:cs typeface="Comfortaa"/>
                <a:sym typeface="Comfortaa"/>
              </a:rPr>
              <a:t>Troponina I: 0,080 ng/mL</a:t>
            </a:r>
            <a:endParaRPr sz="1400" dirty="0">
              <a:solidFill>
                <a:srgbClr val="000000"/>
              </a:solidFill>
              <a:highlight>
                <a:srgbClr val="F4CCCC"/>
              </a:highlight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610766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/>
          <p:nvPr/>
        </p:nvSpPr>
        <p:spPr>
          <a:xfrm rot="-3800832" flipH="1">
            <a:off x="5316467" y="968845"/>
            <a:ext cx="350437" cy="61045"/>
          </a:xfrm>
          <a:prstGeom prst="rightArrow">
            <a:avLst>
              <a:gd name="adj1" fmla="val 50000"/>
              <a:gd name="adj2" fmla="val 687369"/>
            </a:avLst>
          </a:prstGeom>
          <a:solidFill>
            <a:schemeClr val="lt2"/>
          </a:solidFill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CCCC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95150" y="1965300"/>
            <a:ext cx="2753700" cy="12129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s" sz="7200" b="0">
                <a:solidFill>
                  <a:srgbClr val="000000"/>
                </a:solidFill>
              </a:rPr>
              <a:t>SCACEST</a:t>
            </a:r>
            <a:endParaRPr sz="7200">
              <a:solidFill>
                <a:srgbClr val="000000"/>
              </a:solidFill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261900" y="291550"/>
            <a:ext cx="8620200" cy="11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4200" b="1">
                <a:latin typeface="Amatic SC"/>
                <a:ea typeface="Amatic SC"/>
                <a:cs typeface="Amatic SC"/>
                <a:sym typeface="Amatic SC"/>
              </a:rPr>
              <a:t>Resolución del caso</a:t>
            </a:r>
            <a:endParaRPr sz="4200" b="1"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Presentación en pantalla (16:9)</PresentationFormat>
  <Paragraphs>24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Amatic SC</vt:lpstr>
      <vt:lpstr>Source Code Pro</vt:lpstr>
      <vt:lpstr>Comfortaa</vt:lpstr>
      <vt:lpstr>Arial</vt:lpstr>
      <vt:lpstr>Beach Day</vt:lpstr>
      <vt:lpstr>dx por imagen talleres integrados iii</vt:lpstr>
      <vt:lpstr>presentación del caso</vt:lpstr>
      <vt:lpstr>Presentación de PowerPoint</vt:lpstr>
      <vt:lpstr>Presentación de PowerPoint</vt:lpstr>
      <vt:lpstr>SCACEST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dx por imagen talleres integrados iii</dc:title>
  <cp:lastModifiedBy>usuario</cp:lastModifiedBy>
  <cp:revision>1</cp:revision>
  <dcterms:modified xsi:type="dcterms:W3CDTF">2020-02-27T20:21:16Z</dcterms:modified>
</cp:coreProperties>
</file>