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E2111-4ADB-4173-88EF-963D668868E8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7109C-3795-49AE-8D2A-25218E2AF7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280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7109C-3795-49AE-8D2A-25218E2AF7C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30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4D5834-53FA-4A48-A97F-2D159923B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311985-A57B-40E4-BDBD-5F76DC215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72485A-EEBE-40BD-91BE-A61CD90C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9A7D83-1AF6-4528-AE43-A7D7E5DC0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AF6C0D-D15E-4FAA-9149-27CD63E3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80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B4E61-77EF-43FB-A682-E5761C87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DFBB98-56C8-4E1C-A098-6304D10A3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A1303D-6953-4BE5-BE22-7F96EF86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877804-07FB-4D0A-94F5-B31276F67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BCB66E-9F0D-47BC-99EC-8573789AD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456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6391CA-F197-46EC-9118-28DE7B2E1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ADEA8D-B157-424F-B085-E5A8559B4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04A97A-9C75-4B4B-A475-468BC2F8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4E1E95-C8F6-4F17-BD04-E6FB930D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6A0C1E-5D1F-49D0-9794-1175CBC3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74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7B382-337E-4128-B725-1EEAB786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010C08-0E77-45C8-A89F-A4534292A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B51C8A-F7D1-440D-9F12-14C0F8C2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CC8E37-8B96-498D-9495-FA9C762F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072E64-337B-444C-A69C-53C121A5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29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7C22B-46AE-4459-8019-CFBDA4AF8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AED87-40B7-46BC-B006-D2B52C876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AAA4AE-C9FD-47B0-808E-6707F3663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A6CF9F-D844-45C4-8C39-F64780ED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051853-913A-442A-85C4-2E345043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77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B4EA1-82FF-4FB2-A5D4-ECD1BB48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212C66-B934-4D4A-B041-BC79BDE18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E35BE1-44D1-4983-85E9-48FBA05C3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36423A-89E2-4661-AB60-1BEEA3FE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96B2CD-08DC-420F-BC88-DE5B61A4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820298-D5E3-4C3E-8C0E-1F372970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74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7714A-E006-4B85-BFFC-E4379404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CAB2C7-8A3B-43D7-91E2-8CB48FC85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26C72D-99C5-49A2-8029-DA08C07CF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D0419B-DCFB-49CD-8AA4-8DC950003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16DF0D-AF0F-43F9-89E9-2AD990114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EE2375-5245-4494-A6D6-695FDDDD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287114-1703-4506-B1B2-A7420558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27D82D-D192-46AE-8E13-947C3510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17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2212E-D4AC-4D87-A428-1A8F0E8C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D177CD-C2B0-4AE7-AFD7-609FEF2A6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BBE75D-5D05-4CF4-888C-4134CFA4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23527C-34D6-4551-9272-CE829E6D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50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5E1844F-6C35-4960-8242-F8C8DC7B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BD9A59-7930-4BE0-80D0-83F6234E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09F52B-C684-4747-862D-5A31E281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51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17FFC-0D27-4AEF-B2B8-091E14922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F58E6B-1245-456D-BBF7-624502C2A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6FD7CA-7DEF-4ABA-AD0B-43E445E0B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F65084-9006-4DC0-8E5D-DBEB5555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D6F4B2-7021-40FD-8C7B-51599EE6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00C35B-73C5-4B1D-A791-1A3ECCF80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116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94BFA-A962-477A-ACFD-BBF0B12D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80DCB0-CC1E-4730-9A37-84CCD15E8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4E0F42-FFA6-490F-ABC5-5A77181AD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B6DFA9-CBB5-453E-AFE0-33F3C15D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018F1D-6036-4FA5-AE38-B8EBAC82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E5272A-433F-440B-B0FF-8984EFE8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81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1FFFA6-888D-4147-8B62-3F1E5B641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EB8029-0CF5-4D7B-9E91-EEDAFF754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574D33-BF41-42D9-80CC-D09492E2C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91B6-A7E2-48F1-8802-50099179AEFC}" type="datetimeFigureOut">
              <a:rPr lang="es-ES" smtClean="0"/>
              <a:t>27/02/2020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591123-1133-4031-A4DC-D41B7E3076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4BE953-60EC-4C68-BB15-211003BD7B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C8184-3773-490B-8678-13C63C0A0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89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35">
            <a:extLst>
              <a:ext uri="{FF2B5EF4-FFF2-40B4-BE49-F238E27FC236}">
                <a16:creationId xmlns:a16="http://schemas.microsoft.com/office/drawing/2014/main" id="{2F4D5922-434B-4829-B93E-02DC38A29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37">
            <a:extLst>
              <a:ext uri="{FF2B5EF4-FFF2-40B4-BE49-F238E27FC236}">
                <a16:creationId xmlns:a16="http://schemas.microsoft.com/office/drawing/2014/main" id="{F35FBA24-5C01-4635-A984-1DB6E340B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89A5114-55F8-4976-BBE9-EB03D1314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95" name="Oval 40">
              <a:extLst>
                <a:ext uri="{FF2B5EF4-FFF2-40B4-BE49-F238E27FC236}">
                  <a16:creationId xmlns:a16="http://schemas.microsoft.com/office/drawing/2014/main" id="{B68E7F15-1BC6-438A-8D72-8DC7AED51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41">
              <a:extLst>
                <a:ext uri="{FF2B5EF4-FFF2-40B4-BE49-F238E27FC236}">
                  <a16:creationId xmlns:a16="http://schemas.microsoft.com/office/drawing/2014/main" id="{61641807-6842-4066-AF10-93EC82C9F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42">
              <a:extLst>
                <a:ext uri="{FF2B5EF4-FFF2-40B4-BE49-F238E27FC236}">
                  <a16:creationId xmlns:a16="http://schemas.microsoft.com/office/drawing/2014/main" id="{F982CAD2-2793-4D56-BE4D-E6CEF77D7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43">
              <a:extLst>
                <a:ext uri="{FF2B5EF4-FFF2-40B4-BE49-F238E27FC236}">
                  <a16:creationId xmlns:a16="http://schemas.microsoft.com/office/drawing/2014/main" id="{02ADA1AD-25F7-4EE1-9E91-CB4534B56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44">
              <a:extLst>
                <a:ext uri="{FF2B5EF4-FFF2-40B4-BE49-F238E27FC236}">
                  <a16:creationId xmlns:a16="http://schemas.microsoft.com/office/drawing/2014/main" id="{07625553-33A6-42A6-BA58-B6F60A4E5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45">
              <a:extLst>
                <a:ext uri="{FF2B5EF4-FFF2-40B4-BE49-F238E27FC236}">
                  <a16:creationId xmlns:a16="http://schemas.microsoft.com/office/drawing/2014/main" id="{75B990D2-1682-41A9-850F-4DC602C31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1" name="Rectangle 47">
            <a:extLst>
              <a:ext uri="{FF2B5EF4-FFF2-40B4-BE49-F238E27FC236}">
                <a16:creationId xmlns:a16="http://schemas.microsoft.com/office/drawing/2014/main" id="{5819102A-0400-4C1F-8614-973F5262E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A8FBDFC-CF2A-4A9A-88B1-15D45D68B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02" name="Straight Connector 50">
              <a:extLst>
                <a:ext uri="{FF2B5EF4-FFF2-40B4-BE49-F238E27FC236}">
                  <a16:creationId xmlns:a16="http://schemas.microsoft.com/office/drawing/2014/main" id="{4EC299EF-4D18-40D1-AAB9-5082B26AB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51">
              <a:extLst>
                <a:ext uri="{FF2B5EF4-FFF2-40B4-BE49-F238E27FC236}">
                  <a16:creationId xmlns:a16="http://schemas.microsoft.com/office/drawing/2014/main" id="{C649880C-55B6-4C46-A7F6-6A2856231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52">
              <a:extLst>
                <a:ext uri="{FF2B5EF4-FFF2-40B4-BE49-F238E27FC236}">
                  <a16:creationId xmlns:a16="http://schemas.microsoft.com/office/drawing/2014/main" id="{2C809907-F418-42B7-B7DA-7578B44AA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53">
              <a:extLst>
                <a:ext uri="{FF2B5EF4-FFF2-40B4-BE49-F238E27FC236}">
                  <a16:creationId xmlns:a16="http://schemas.microsoft.com/office/drawing/2014/main" id="{F71152CA-C7C6-498B-AC68-B4620D242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Rectangle 55">
            <a:extLst>
              <a:ext uri="{FF2B5EF4-FFF2-40B4-BE49-F238E27FC236}">
                <a16:creationId xmlns:a16="http://schemas.microsoft.com/office/drawing/2014/main" id="{CF1485CA-41D2-421F-B28D-15EF845D5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4ED96A1-E6CA-493F-8610-6B8B7A28E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107" name="Straight Connector 58">
              <a:extLst>
                <a:ext uri="{FF2B5EF4-FFF2-40B4-BE49-F238E27FC236}">
                  <a16:creationId xmlns:a16="http://schemas.microsoft.com/office/drawing/2014/main" id="{3C9231B8-0812-4FDE-9AC6-94984E20A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59">
              <a:extLst>
                <a:ext uri="{FF2B5EF4-FFF2-40B4-BE49-F238E27FC236}">
                  <a16:creationId xmlns:a16="http://schemas.microsoft.com/office/drawing/2014/main" id="{4BF59FE3-7AD8-46E8-9440-D26863994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EEEDF00-F676-4147-BAF0-64840E285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61">
              <a:extLst>
                <a:ext uri="{FF2B5EF4-FFF2-40B4-BE49-F238E27FC236}">
                  <a16:creationId xmlns:a16="http://schemas.microsoft.com/office/drawing/2014/main" id="{94D3F73A-55E6-4A58-872D-BE9E9C7C3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Imagen 6" descr="Imagen que contiene reloj&#10;&#10;Descripción generada automáticamente">
            <a:extLst>
              <a:ext uri="{FF2B5EF4-FFF2-40B4-BE49-F238E27FC236}">
                <a16:creationId xmlns:a16="http://schemas.microsoft.com/office/drawing/2014/main" id="{D2536F8D-12DF-4077-8319-7021CF9CD5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" r="2" b="2"/>
          <a:stretch/>
        </p:blipFill>
        <p:spPr>
          <a:xfrm>
            <a:off x="6997974" y="706170"/>
            <a:ext cx="4492357" cy="5431517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8D2BC472-0671-410F-BA77-E46AA6210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6867670" y="850149"/>
            <a:ext cx="304800" cy="429768"/>
            <a:chOff x="215328" y="-46937"/>
            <a:chExt cx="304800" cy="2773841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C68B2A3-267E-4DE4-8DD5-C0378482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6474CC6-D7FB-4A38-8991-680F048CF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5825D0E-A1E4-4466-81B2-33325B3B3F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A1BD1E16-C3EF-4A05-9C71-590A55BFC5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F998919-534C-40D6-A7B1-2DF4B91E7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609600"/>
            <a:ext cx="6171202" cy="2819399"/>
          </a:xfrm>
          <a:noFill/>
        </p:spPr>
        <p:txBody>
          <a:bodyPr anchor="b">
            <a:normAutofit/>
          </a:bodyPr>
          <a:lstStyle/>
          <a:p>
            <a:r>
              <a:rPr lang="es-ES" sz="4800" dirty="0">
                <a:solidFill>
                  <a:schemeClr val="bg1"/>
                </a:solidFill>
              </a:rPr>
              <a:t>DIAGNÓSTICO A PRIMERA VISTA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CD0754-A124-4738-B9DA-171E97655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3570927"/>
            <a:ext cx="6171202" cy="2580903"/>
          </a:xfrm>
          <a:noFill/>
        </p:spPr>
        <p:txBody>
          <a:bodyPr anchor="t"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KEVIN JOEL ZAMBRANO CÁRDENAS (G7-G8)</a:t>
            </a:r>
          </a:p>
          <a:p>
            <a:r>
              <a:rPr lang="es-ES" dirty="0">
                <a:solidFill>
                  <a:schemeClr val="bg1"/>
                </a:solidFill>
              </a:rPr>
              <a:t>APROBADO POR DRA. MARIA DOLORES PICÓ SALA</a:t>
            </a:r>
          </a:p>
          <a:p>
            <a:r>
              <a:rPr lang="es-ES" dirty="0">
                <a:solidFill>
                  <a:schemeClr val="bg1"/>
                </a:solidFill>
              </a:rPr>
              <a:t>HOSPITAL GENERAL UNIVERSITARIO DE ELCHE. (HGUE)</a:t>
            </a:r>
          </a:p>
          <a:p>
            <a:r>
              <a:rPr lang="es-ES" dirty="0">
                <a:solidFill>
                  <a:schemeClr val="bg1"/>
                </a:solidFill>
              </a:rPr>
              <a:t>SERVICIO DE DIGESTIVO</a:t>
            </a:r>
          </a:p>
        </p:txBody>
      </p:sp>
    </p:spTree>
    <p:extLst>
      <p:ext uri="{BB962C8B-B14F-4D97-AF65-F5344CB8AC3E}">
        <p14:creationId xmlns:p14="http://schemas.microsoft.com/office/powerpoint/2010/main" val="201580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B5687-04AE-4E3F-BA50-67072C847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ES" sz="5200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C9B38B-31C2-4640-8393-69F0A5B4F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s-ES" sz="2000" dirty="0"/>
              <a:t>Varón de 42 años que acude a Urgencias por pirosis.</a:t>
            </a:r>
          </a:p>
          <a:p>
            <a:pPr algn="just"/>
            <a:r>
              <a:rPr lang="es-ES" sz="2000" dirty="0"/>
              <a:t>No RAM, DM y obesidad (IMC= 32). Tabaquismo activo de 1 paquete día. No hábito enólico</a:t>
            </a:r>
          </a:p>
          <a:p>
            <a:pPr algn="just"/>
            <a:r>
              <a:rPr lang="es-ES" sz="2000" dirty="0"/>
              <a:t>Bajo tratamiento con Insulina inyectable, Metformina/Vildagliptina, y Omeprazol.</a:t>
            </a:r>
          </a:p>
          <a:p>
            <a:pPr algn="just"/>
            <a:r>
              <a:rPr lang="es-ES" sz="2000" dirty="0"/>
              <a:t>Paciente bajo seguimiento en digestivo por ERGE con buen control con Omeprazol. Acude a urgencia por aumento de la pirosis postprandial de unas 2-3 semanas de evolución pese a la medicación. No refiere regurgitación actualmente, ni nauseas ni vómitos. No refiere dolor abdominal. </a:t>
            </a:r>
          </a:p>
          <a:p>
            <a:pPr algn="just"/>
            <a:r>
              <a:rPr lang="es-ES" sz="2000" dirty="0"/>
              <a:t>Se solicita Endoscopia Digestiva Alta en la que se objetiva la siguiente </a:t>
            </a:r>
            <a:r>
              <a:rPr lang="es-ES" sz="2000" dirty="0" err="1"/>
              <a:t>image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35697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57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Imagen que contiene alimentos&#10;&#10;Descripción generada automáticamente">
            <a:extLst>
              <a:ext uri="{FF2B5EF4-FFF2-40B4-BE49-F238E27FC236}">
                <a16:creationId xmlns:a16="http://schemas.microsoft.com/office/drawing/2014/main" id="{94747F56-F4F1-4DD6-8D8B-5CE5AF3B4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6" t="30857" r="6388" b="30095"/>
          <a:stretch/>
        </p:blipFill>
        <p:spPr>
          <a:xfrm>
            <a:off x="2848054" y="643467"/>
            <a:ext cx="649589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7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3501B-1CD5-4559-9648-51F8DDC5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ES"/>
              <a:t>RESOLOCIÓN DEL CASO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13EC30-A067-47F1-8976-21EA4EF1D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" sz="6000" dirty="0"/>
              <a:t>ESÓFAGO DE BARRET</a:t>
            </a:r>
          </a:p>
        </p:txBody>
      </p:sp>
    </p:spTree>
    <p:extLst>
      <p:ext uri="{BB962C8B-B14F-4D97-AF65-F5344CB8AC3E}">
        <p14:creationId xmlns:p14="http://schemas.microsoft.com/office/powerpoint/2010/main" val="785575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Panorámica</PresentationFormat>
  <Paragraphs>14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DIAGNÓSTICO A PRIMERA VISTA</vt:lpstr>
      <vt:lpstr>PRESENTACIÓN DEL CASO</vt:lpstr>
      <vt:lpstr>Presentación de PowerPoint</vt:lpstr>
      <vt:lpstr>RESOLOCIÓN DEL CASO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A PRIMERA VISTA</dc:title>
  <dc:creator>kevin zambrano</dc:creator>
  <cp:lastModifiedBy>kevin zambrano</cp:lastModifiedBy>
  <cp:revision>1</cp:revision>
  <dcterms:created xsi:type="dcterms:W3CDTF">2020-02-27T14:39:49Z</dcterms:created>
  <dcterms:modified xsi:type="dcterms:W3CDTF">2020-02-27T14:40:08Z</dcterms:modified>
</cp:coreProperties>
</file>