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640"/>
  </p:normalViewPr>
  <p:slideViewPr>
    <p:cSldViewPr snapToGrid="0" snapToObjects="1">
      <p:cViewPr varScale="1">
        <p:scale>
          <a:sx n="90" d="100"/>
          <a:sy n="90" d="100"/>
        </p:scale>
        <p:origin x="240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2/13/20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7200" dirty="0" smtClean="0"/>
              <a:t>Talleres integrados iii. Caso clínico interna</a:t>
            </a:r>
            <a:endParaRPr lang="es-ES_tradnl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71513" y="4389120"/>
            <a:ext cx="8501061" cy="1511618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Nabil </a:t>
            </a:r>
            <a:r>
              <a:rPr lang="es-ES_tradnl" dirty="0" err="1" smtClean="0"/>
              <a:t>Slaoui</a:t>
            </a:r>
            <a:r>
              <a:rPr lang="es-ES_tradnl" dirty="0" smtClean="0"/>
              <a:t> </a:t>
            </a:r>
            <a:r>
              <a:rPr lang="es-ES_tradnl" dirty="0" err="1" smtClean="0"/>
              <a:t>Berezak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Hospital Universitario de San juan </a:t>
            </a:r>
          </a:p>
          <a:p>
            <a:r>
              <a:rPr lang="es-ES_tradnl" dirty="0" smtClean="0"/>
              <a:t>Aprobada por el Dr. Seguí</a:t>
            </a:r>
          </a:p>
          <a:p>
            <a:r>
              <a:rPr lang="es-ES_tradnl" dirty="0" smtClean="0"/>
              <a:t>2019/2020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1260" y="2157412"/>
            <a:ext cx="10717340" cy="4700588"/>
          </a:xfrm>
        </p:spPr>
        <p:txBody>
          <a:bodyPr>
            <a:normAutofit/>
          </a:bodyPr>
          <a:lstStyle/>
          <a:p>
            <a:r>
              <a:rPr lang="es-ES_tradnl" dirty="0" smtClean="0"/>
              <a:t>Varón de </a:t>
            </a:r>
            <a:r>
              <a:rPr lang="es-ES_tradnl" dirty="0"/>
              <a:t>3</a:t>
            </a:r>
            <a:r>
              <a:rPr lang="es-ES_tradnl" dirty="0" smtClean="0"/>
              <a:t>0 </a:t>
            </a:r>
            <a:r>
              <a:rPr lang="es-ES_tradnl" dirty="0"/>
              <a:t>años, </a:t>
            </a:r>
            <a:r>
              <a:rPr lang="es-ES_tradnl" dirty="0" smtClean="0"/>
              <a:t>ingresa en urgencias por un cuadro de mareos con vómitos y pérdida de peso de 20 kg de un mes.</a:t>
            </a:r>
          </a:p>
          <a:p>
            <a:r>
              <a:rPr lang="es-ES_tradnl" dirty="0" smtClean="0"/>
              <a:t>Antecedentes: no tratamientos, antecedentes familiares de </a:t>
            </a:r>
            <a:r>
              <a:rPr lang="es-ES_tradnl" dirty="0" smtClean="0">
                <a:solidFill>
                  <a:srgbClr val="FF0000"/>
                </a:solidFill>
              </a:rPr>
              <a:t>patologías neurológicas.</a:t>
            </a:r>
          </a:p>
          <a:p>
            <a:r>
              <a:rPr lang="es-ES_tradnl" dirty="0" smtClean="0"/>
              <a:t>Exploración</a:t>
            </a:r>
            <a:r>
              <a:rPr lang="es-ES_tradnl" dirty="0"/>
              <a:t>: </a:t>
            </a:r>
            <a:r>
              <a:rPr lang="es-ES_tradnl" dirty="0" smtClean="0"/>
              <a:t>Afebril, </a:t>
            </a:r>
            <a:r>
              <a:rPr lang="es-ES_tradnl" dirty="0" err="1" smtClean="0"/>
              <a:t>normocoloreado</a:t>
            </a:r>
            <a:r>
              <a:rPr lang="es-ES_tradnl" dirty="0" smtClean="0"/>
              <a:t> y </a:t>
            </a:r>
            <a:r>
              <a:rPr lang="es-ES_tradnl" dirty="0" err="1" smtClean="0"/>
              <a:t>normohidratado</a:t>
            </a:r>
            <a:r>
              <a:rPr lang="es-ES_tradnl" dirty="0" smtClean="0"/>
              <a:t>, </a:t>
            </a:r>
            <a:r>
              <a:rPr lang="es-ES_tradnl" dirty="0" err="1" smtClean="0"/>
              <a:t>eupnico</a:t>
            </a:r>
            <a:r>
              <a:rPr lang="es-ES_tradnl" dirty="0" smtClean="0"/>
              <a:t>, no crisis </a:t>
            </a:r>
            <a:r>
              <a:rPr lang="es-ES_tradnl" dirty="0" err="1" smtClean="0"/>
              <a:t>epilepticas</a:t>
            </a:r>
            <a:r>
              <a:rPr lang="es-ES_tradnl" dirty="0" smtClean="0"/>
              <a:t>, no </a:t>
            </a:r>
            <a:r>
              <a:rPr lang="es-ES_tradnl" dirty="0" err="1" smtClean="0"/>
              <a:t>focalidad</a:t>
            </a:r>
            <a:r>
              <a:rPr lang="es-ES_tradnl" dirty="0" smtClean="0"/>
              <a:t> neurológica, no lesiones cutáneas ni </a:t>
            </a:r>
            <a:r>
              <a:rPr lang="es-ES_tradnl" dirty="0" err="1" smtClean="0"/>
              <a:t>adenopatias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Pruebas complementarias: Hemograma y bioquímica sanguíneas con LDH, </a:t>
            </a:r>
            <a:r>
              <a:rPr lang="es-ES_tradnl" dirty="0" err="1" smtClean="0"/>
              <a:t>sereología</a:t>
            </a:r>
            <a:r>
              <a:rPr lang="es-ES_tradnl" dirty="0" smtClean="0"/>
              <a:t>, TAC y </a:t>
            </a:r>
            <a:r>
              <a:rPr lang="es-ES_tradnl" dirty="0" smtClean="0">
                <a:solidFill>
                  <a:srgbClr val="FF0000"/>
                </a:solidFill>
              </a:rPr>
              <a:t>RM cerebral dónde se ven LOES</a:t>
            </a:r>
            <a:r>
              <a:rPr lang="es-ES_tradnl" dirty="0" smtClean="0"/>
              <a:t>, Estudio genético para los genes  CCM1/</a:t>
            </a:r>
            <a:r>
              <a:rPr lang="es-ES_tradnl" dirty="0" smtClean="0">
                <a:solidFill>
                  <a:srgbClr val="FF0000"/>
                </a:solidFill>
              </a:rPr>
              <a:t>KRIT1</a:t>
            </a:r>
            <a:r>
              <a:rPr lang="es-ES_tradnl" dirty="0" smtClean="0"/>
              <a:t> (7q21-22), CCM2/</a:t>
            </a:r>
            <a:r>
              <a:rPr lang="es-ES_tradnl" dirty="0" err="1" smtClean="0">
                <a:solidFill>
                  <a:srgbClr val="FF0000"/>
                </a:solidFill>
              </a:rPr>
              <a:t>malcaverina</a:t>
            </a:r>
            <a:r>
              <a:rPr lang="es-ES_tradnl" dirty="0" smtClean="0"/>
              <a:t> (7p13) y CCM3/</a:t>
            </a:r>
            <a:r>
              <a:rPr lang="es-ES_tradnl" dirty="0" smtClean="0">
                <a:solidFill>
                  <a:srgbClr val="FF0000"/>
                </a:solidFill>
              </a:rPr>
              <a:t>PDCD10</a:t>
            </a:r>
            <a:r>
              <a:rPr lang="es-ES_tradnl" dirty="0" smtClean="0"/>
              <a:t> (3q26.1)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737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1" t="12083" r="1336"/>
          <a:stretch/>
        </p:blipFill>
        <p:spPr>
          <a:xfrm>
            <a:off x="1585913" y="314325"/>
            <a:ext cx="9515473" cy="638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DIAGNÓSTICO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err="1" smtClean="0"/>
              <a:t>Cavernomatosis</a:t>
            </a:r>
            <a:r>
              <a:rPr lang="es-ES_tradnl" sz="3200" dirty="0" smtClean="0"/>
              <a:t> cerebral múltiple.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8017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79</TotalTime>
  <Words>128</Words>
  <Application>Microsoft Macintosh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Calibri</vt:lpstr>
      <vt:lpstr>Rockwell</vt:lpstr>
      <vt:lpstr>Rockwell Condensed</vt:lpstr>
      <vt:lpstr>Rockwell Extra Bold</vt:lpstr>
      <vt:lpstr>Wingdings</vt:lpstr>
      <vt:lpstr>Tipo de madera</vt:lpstr>
      <vt:lpstr>Talleres integrados iii. Caso clínico interna</vt:lpstr>
      <vt:lpstr>Presentación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iii. Caso clínico interna</dc:title>
  <dc:creator>Nabil Slaoui Berezak</dc:creator>
  <cp:lastModifiedBy>Nabil Slaoui Berezak</cp:lastModifiedBy>
  <cp:revision>12</cp:revision>
  <dcterms:created xsi:type="dcterms:W3CDTF">2020-02-12T18:21:19Z</dcterms:created>
  <dcterms:modified xsi:type="dcterms:W3CDTF">2020-02-13T19:13:28Z</dcterms:modified>
</cp:coreProperties>
</file>