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sldIdLst>
    <p:sldId id="256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/>
    <p:restoredTop sz="87127"/>
  </p:normalViewPr>
  <p:slideViewPr>
    <p:cSldViewPr snapToGrid="0" snapToObjects="1">
      <p:cViewPr varScale="1">
        <p:scale>
          <a:sx n="74" d="100"/>
          <a:sy n="74" d="100"/>
        </p:scale>
        <p:origin x="20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475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8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864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8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2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F5E60-9974-AC48-9591-99C2BB44B7CF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714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79C5D-2A6F-F04D-97DA-BEF2467B64E4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969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03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80361" y="2024938"/>
            <a:ext cx="7916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2"/>
                </a:solidFill>
              </a:rPr>
              <a:t>Diagnóstico por Imagen</a:t>
            </a:r>
          </a:p>
          <a:p>
            <a:r>
              <a:rPr lang="es-ES" sz="5400" b="1" dirty="0" smtClean="0">
                <a:solidFill>
                  <a:schemeClr val="tx2"/>
                </a:solidFill>
              </a:rPr>
              <a:t>	Talleres Integrados III</a:t>
            </a:r>
            <a:endParaRPr lang="es-ES_tradnl" sz="5400" b="1" dirty="0">
              <a:solidFill>
                <a:schemeClr val="tx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645073" y="3679056"/>
            <a:ext cx="4906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tx2"/>
                </a:solidFill>
              </a:rPr>
              <a:t>Inmaculada Lorca </a:t>
            </a:r>
            <a:r>
              <a:rPr lang="es-ES_tradnl" sz="3600" b="1" dirty="0" err="1" smtClean="0">
                <a:solidFill>
                  <a:schemeClr val="tx2"/>
                </a:solidFill>
              </a:rPr>
              <a:t>Ant</a:t>
            </a:r>
            <a:r>
              <a:rPr lang="es-ES" sz="3600" b="1" dirty="0" err="1" smtClean="0">
                <a:solidFill>
                  <a:schemeClr val="tx2"/>
                </a:solidFill>
              </a:rPr>
              <a:t>ón</a:t>
            </a:r>
            <a:endParaRPr lang="es-ES_tradnl" sz="3600" b="1" dirty="0">
              <a:solidFill>
                <a:schemeClr val="tx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4881" y="5517840"/>
            <a:ext cx="4061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2"/>
                </a:solidFill>
              </a:rPr>
              <a:t>Hospital General Universitario de Elche</a:t>
            </a:r>
          </a:p>
          <a:p>
            <a:r>
              <a:rPr lang="es-ES_tradnl" b="1" dirty="0" smtClean="0">
                <a:solidFill>
                  <a:schemeClr val="tx2"/>
                </a:solidFill>
              </a:rPr>
              <a:t>Servicio Enfermedades Infecciosas</a:t>
            </a:r>
          </a:p>
          <a:p>
            <a:r>
              <a:rPr lang="es-ES_tradnl" b="1" dirty="0">
                <a:solidFill>
                  <a:schemeClr val="tx2"/>
                </a:solidFill>
              </a:rPr>
              <a:t>A</a:t>
            </a:r>
            <a:r>
              <a:rPr lang="es-ES_tradnl" b="1" dirty="0" smtClean="0">
                <a:solidFill>
                  <a:schemeClr val="tx2"/>
                </a:solidFill>
              </a:rPr>
              <a:t>probado </a:t>
            </a:r>
            <a:r>
              <a:rPr lang="es-ES_tradnl" b="1" dirty="0" smtClean="0">
                <a:solidFill>
                  <a:schemeClr val="tx2"/>
                </a:solidFill>
              </a:rPr>
              <a:t>por la Dra. </a:t>
            </a:r>
            <a:r>
              <a:rPr lang="es-ES_tradnl" b="1" dirty="0" err="1" smtClean="0">
                <a:solidFill>
                  <a:schemeClr val="tx2"/>
                </a:solidFill>
              </a:rPr>
              <a:t>Luc</a:t>
            </a:r>
            <a:r>
              <a:rPr lang="es-ES" b="1" dirty="0" smtClean="0">
                <a:solidFill>
                  <a:schemeClr val="tx2"/>
                </a:solidFill>
              </a:rPr>
              <a:t>ía Guillén Zafra</a:t>
            </a:r>
            <a:endParaRPr lang="es-ES_trad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err="1" smtClean="0"/>
              <a:t>Presentaci</a:t>
            </a:r>
            <a:r>
              <a:rPr lang="es-ES" u="sng" dirty="0" smtClean="0"/>
              <a:t>ón caso clínico</a:t>
            </a:r>
            <a:endParaRPr lang="es-ES_tradn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78488"/>
            <a:ext cx="10352762" cy="4421688"/>
          </a:xfrm>
        </p:spPr>
        <p:txBody>
          <a:bodyPr>
            <a:normAutofit/>
          </a:bodyPr>
          <a:lstStyle/>
          <a:p>
            <a:r>
              <a:rPr lang="es-ES_tradnl" dirty="0" smtClean="0"/>
              <a:t>Var</a:t>
            </a:r>
            <a:r>
              <a:rPr lang="es-ES" dirty="0" smtClean="0"/>
              <a:t>ón de 31 años que acude a Urgencias por fiebre de 41ºC y dolor en miembro inferior derecho de 1 día de evolución</a:t>
            </a:r>
          </a:p>
          <a:p>
            <a:r>
              <a:rPr lang="es-ES" b="1" u="sng" dirty="0" smtClean="0"/>
              <a:t>Antecedentes</a:t>
            </a:r>
            <a:r>
              <a:rPr lang="es-ES" dirty="0" smtClean="0"/>
              <a:t>: </a:t>
            </a:r>
          </a:p>
          <a:p>
            <a:pPr>
              <a:buFontTx/>
              <a:buChar char="-"/>
            </a:pPr>
            <a:r>
              <a:rPr lang="es-ES" dirty="0"/>
              <a:t>No FRCV. No </a:t>
            </a:r>
            <a:r>
              <a:rPr lang="es-ES" dirty="0" err="1"/>
              <a:t>RAMc</a:t>
            </a:r>
            <a:r>
              <a:rPr lang="es-ES" dirty="0"/>
              <a:t>. No hábitos tóxicos</a:t>
            </a:r>
          </a:p>
          <a:p>
            <a:pPr>
              <a:buFontTx/>
              <a:buChar char="-"/>
            </a:pPr>
            <a:r>
              <a:rPr lang="es-ES" dirty="0"/>
              <a:t>Obesidad</a:t>
            </a:r>
          </a:p>
          <a:p>
            <a:pPr>
              <a:buFontTx/>
              <a:buChar char="-"/>
            </a:pPr>
            <a:r>
              <a:rPr lang="es-ES" dirty="0"/>
              <a:t>Insuficiencia Venosa </a:t>
            </a:r>
            <a:r>
              <a:rPr lang="es-ES" dirty="0" smtClean="0"/>
              <a:t>Crónica</a:t>
            </a:r>
          </a:p>
          <a:p>
            <a:pPr>
              <a:buFontTx/>
              <a:buChar char="-"/>
            </a:pPr>
            <a:r>
              <a:rPr lang="es-ES" dirty="0" smtClean="0"/>
              <a:t>Celulitis en miembro inferior derecho en 2001 y 2018</a:t>
            </a:r>
            <a:endParaRPr lang="es-ES" dirty="0"/>
          </a:p>
          <a:p>
            <a:pPr>
              <a:buFontTx/>
              <a:buChar char="-"/>
            </a:pPr>
            <a:r>
              <a:rPr lang="es-ES" dirty="0" err="1"/>
              <a:t>Qx</a:t>
            </a:r>
            <a:r>
              <a:rPr lang="es-ES" dirty="0"/>
              <a:t>: </a:t>
            </a:r>
            <a:r>
              <a:rPr lang="es-ES" dirty="0" err="1"/>
              <a:t>sinus</a:t>
            </a:r>
            <a:r>
              <a:rPr lang="es-ES" dirty="0"/>
              <a:t> </a:t>
            </a:r>
            <a:r>
              <a:rPr lang="es-ES" dirty="0" err="1"/>
              <a:t>piloidal</a:t>
            </a:r>
            <a:r>
              <a:rPr lang="es-ES" dirty="0"/>
              <a:t> hace 8 años</a:t>
            </a:r>
          </a:p>
          <a:p>
            <a:pPr>
              <a:buFontTx/>
              <a:buChar char="-"/>
            </a:pPr>
            <a:r>
              <a:rPr lang="es-ES" dirty="0"/>
              <a:t>No toma medicación habitual</a:t>
            </a:r>
          </a:p>
          <a:p>
            <a:pPr>
              <a:buFontTx/>
              <a:buChar char="-"/>
            </a:pPr>
            <a:r>
              <a:rPr lang="es-ES" dirty="0"/>
              <a:t>Independiente. Auxiliar de enfermería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27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1171183"/>
            <a:ext cx="10189923" cy="4728575"/>
          </a:xfrm>
        </p:spPr>
        <p:txBody>
          <a:bodyPr>
            <a:normAutofit/>
          </a:bodyPr>
          <a:lstStyle/>
          <a:p>
            <a:r>
              <a:rPr lang="es-ES_tradnl" b="1" u="sng" dirty="0" err="1" smtClean="0"/>
              <a:t>Exploraci</a:t>
            </a:r>
            <a:r>
              <a:rPr lang="es-ES" b="1" u="sng" dirty="0" smtClean="0"/>
              <a:t>ón:</a:t>
            </a:r>
          </a:p>
          <a:p>
            <a:pPr marL="0" indent="0">
              <a:buNone/>
            </a:pPr>
            <a:r>
              <a:rPr lang="es-ES" dirty="0" smtClean="0"/>
              <a:t>TA: 135/70	</a:t>
            </a:r>
            <a:r>
              <a:rPr lang="es-ES" b="1" dirty="0" err="1" smtClean="0"/>
              <a:t>Tª</a:t>
            </a:r>
            <a:r>
              <a:rPr lang="es-ES" b="1" dirty="0" smtClean="0"/>
              <a:t>: 38’5ºC</a:t>
            </a:r>
            <a:r>
              <a:rPr lang="es-ES" dirty="0" smtClean="0"/>
              <a:t>	FC: 92lpm</a:t>
            </a:r>
          </a:p>
          <a:p>
            <a:pPr marL="0" indent="0">
              <a:buNone/>
            </a:pPr>
            <a:r>
              <a:rPr lang="es-ES" dirty="0" smtClean="0"/>
              <a:t>BEG. Consciente y orientado. </a:t>
            </a:r>
            <a:r>
              <a:rPr lang="es-ES" dirty="0" err="1" smtClean="0"/>
              <a:t>Normohidratado</a:t>
            </a:r>
            <a:r>
              <a:rPr lang="es-ES" dirty="0" smtClean="0"/>
              <a:t>, </a:t>
            </a:r>
            <a:r>
              <a:rPr lang="es-ES" dirty="0" err="1" smtClean="0"/>
              <a:t>normocoloreado</a:t>
            </a:r>
            <a:r>
              <a:rPr lang="es-ES" dirty="0" smtClean="0"/>
              <a:t>, </a:t>
            </a:r>
            <a:r>
              <a:rPr lang="es-ES" dirty="0" err="1" smtClean="0"/>
              <a:t>normonutrido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AC: rítmica, sin soplos</a:t>
            </a:r>
          </a:p>
          <a:p>
            <a:pPr marL="0" indent="0">
              <a:buNone/>
            </a:pPr>
            <a:r>
              <a:rPr lang="es-ES" dirty="0" smtClean="0"/>
              <a:t>AP: MVC, sin ruidos sobreañadidos</a:t>
            </a:r>
          </a:p>
          <a:p>
            <a:pPr marL="0" indent="0">
              <a:buNone/>
            </a:pPr>
            <a:r>
              <a:rPr lang="es-ES" dirty="0" smtClean="0"/>
              <a:t>ABD: abdomen blando y </a:t>
            </a:r>
            <a:r>
              <a:rPr lang="es-ES" dirty="0" err="1" smtClean="0"/>
              <a:t>depresible</a:t>
            </a:r>
            <a:r>
              <a:rPr lang="es-ES" dirty="0" smtClean="0"/>
              <a:t>, sin dolor a la palpación. No signos de irritación peritoneal</a:t>
            </a:r>
          </a:p>
          <a:p>
            <a:pPr marL="0" indent="0">
              <a:buNone/>
            </a:pPr>
            <a:r>
              <a:rPr lang="es-ES" dirty="0" smtClean="0"/>
              <a:t>NRL: pupilas </a:t>
            </a:r>
            <a:r>
              <a:rPr lang="es-ES" dirty="0" err="1" smtClean="0"/>
              <a:t>isocóricas</a:t>
            </a:r>
            <a:r>
              <a:rPr lang="es-ES" dirty="0" smtClean="0"/>
              <a:t> y reactivas. Pares craneales conservados. No alteraciones de fuerza ni sensibilidad</a:t>
            </a:r>
          </a:p>
          <a:p>
            <a:pPr marL="0" indent="0">
              <a:buNone/>
            </a:pPr>
            <a:r>
              <a:rPr lang="es-ES" b="1" dirty="0" smtClean="0"/>
              <a:t>MMII: miembro inferior derecho edematoso, eritematoso, caliente y doloroso a la palpación. </a:t>
            </a:r>
            <a:r>
              <a:rPr lang="es-ES" dirty="0" smtClean="0"/>
              <a:t>Miembro inferior izquierdo sin alteraciones. </a:t>
            </a:r>
            <a:r>
              <a:rPr lang="es-ES" dirty="0" err="1" smtClean="0"/>
              <a:t>Homans</a:t>
            </a:r>
            <a:r>
              <a:rPr lang="es-ES" dirty="0" smtClean="0"/>
              <a:t> negativo en ambos miembros</a:t>
            </a:r>
          </a:p>
        </p:txBody>
      </p:sp>
    </p:spTree>
    <p:extLst>
      <p:ext uri="{BB962C8B-B14F-4D97-AF65-F5344CB8AC3E}">
        <p14:creationId xmlns:p14="http://schemas.microsoft.com/office/powerpoint/2010/main" val="8795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835" y="159707"/>
            <a:ext cx="9601200" cy="1485900"/>
          </a:xfrm>
        </p:spPr>
        <p:txBody>
          <a:bodyPr>
            <a:normAutofit/>
          </a:bodyPr>
          <a:lstStyle/>
          <a:p>
            <a:endParaRPr lang="es-ES_tradnl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35" y="1645607"/>
            <a:ext cx="4916815" cy="3687611"/>
          </a:xfrm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1645607"/>
            <a:ext cx="4989534" cy="374215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54893" y="1102290"/>
            <a:ext cx="273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2"/>
                </a:solidFill>
              </a:rPr>
              <a:t>Miembro inferior izquierdo</a:t>
            </a:r>
            <a:endParaRPr lang="es-ES_tradnl" b="1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50553" y="1102290"/>
            <a:ext cx="264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2"/>
                </a:solidFill>
              </a:rPr>
              <a:t>Miembro inferior derecho</a:t>
            </a:r>
            <a:endParaRPr lang="es-ES_trad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err="1" smtClean="0"/>
              <a:t>Diagn</a:t>
            </a:r>
            <a:r>
              <a:rPr lang="es-ES" u="sng" dirty="0" err="1" smtClean="0"/>
              <a:t>óstico</a:t>
            </a:r>
            <a:endParaRPr lang="es-ES_tradn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63655" y="2372116"/>
            <a:ext cx="648222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800" b="1" dirty="0" smtClean="0"/>
              <a:t>CELULITIS </a:t>
            </a:r>
            <a:r>
              <a:rPr lang="es-ES_tradnl" sz="4800" b="1" smtClean="0"/>
              <a:t>MIEMBRO </a:t>
            </a:r>
          </a:p>
          <a:p>
            <a:pPr marL="0" indent="0">
              <a:buNone/>
            </a:pPr>
            <a:r>
              <a:rPr lang="es-ES_tradnl" sz="4800" b="1" dirty="0" smtClean="0"/>
              <a:t>INFERIOR DERECHO</a:t>
            </a:r>
            <a:endParaRPr lang="es-ES_tradnl" sz="4800" b="1" dirty="0"/>
          </a:p>
        </p:txBody>
      </p:sp>
    </p:spTree>
    <p:extLst>
      <p:ext uri="{BB962C8B-B14F-4D97-AF65-F5344CB8AC3E}">
        <p14:creationId xmlns:p14="http://schemas.microsoft.com/office/powerpoint/2010/main" val="9751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orta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cortar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Re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38</TotalTime>
  <Words>110</Words>
  <Application>Microsoft Macintosh PowerPoint</Application>
  <PresentationFormat>Panorámica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Franklin Gothic Book</vt:lpstr>
      <vt:lpstr>Recortar</vt:lpstr>
      <vt:lpstr>Presentación de PowerPoint</vt:lpstr>
      <vt:lpstr>Presentación caso clínico</vt:lpstr>
      <vt:lpstr>Presentación de PowerPoint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6</cp:revision>
  <dcterms:created xsi:type="dcterms:W3CDTF">2020-02-10T13:49:29Z</dcterms:created>
  <dcterms:modified xsi:type="dcterms:W3CDTF">2020-02-18T15:42:58Z</dcterms:modified>
</cp:coreProperties>
</file>