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3DB7A03-CADA-4501-880D-BF62913ED74E}" type="datetimeFigureOut">
              <a:rPr lang="es-ES" smtClean="0"/>
              <a:t>22/02/2020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89E9F-29CD-40F8-851F-C829E1764964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HGUA</a:t>
            </a:r>
          </a:p>
          <a:p>
            <a:r>
              <a:rPr lang="es-ES" sz="2400" dirty="0" smtClean="0"/>
              <a:t>APROBADO POR: Dr. G. </a:t>
            </a:r>
            <a:r>
              <a:rPr lang="es-ES" sz="2400" dirty="0" err="1" smtClean="0"/>
              <a:t>Severá</a:t>
            </a:r>
            <a:endParaRPr lang="es-ES" sz="2400" dirty="0" smtClean="0"/>
          </a:p>
          <a:p>
            <a:r>
              <a:rPr lang="es-ES" sz="2400" dirty="0" smtClean="0"/>
              <a:t>AUTOR: PEDRO J. FERNÁNDEZ ESPARCIA</a:t>
            </a:r>
          </a:p>
          <a:p>
            <a:r>
              <a:rPr lang="es-ES" sz="2400" dirty="0" smtClean="0"/>
              <a:t>2191</a:t>
            </a:r>
            <a:endParaRPr lang="es-ES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CLÍNICO OTORRINOLARINGOLOGÍA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CLÍNICOS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u="sng" dirty="0" smtClean="0"/>
              <a:t>Enfermedad actual: </a:t>
            </a:r>
            <a:r>
              <a:rPr lang="es-ES" dirty="0" smtClean="0"/>
              <a:t>Mujer de 60 años que refiere DISFONÍA de más de 1 año de evolución</a:t>
            </a:r>
          </a:p>
          <a:p>
            <a:r>
              <a:rPr lang="es-ES" u="sng" dirty="0" smtClean="0"/>
              <a:t>Antecedentes personales: </a:t>
            </a:r>
            <a:r>
              <a:rPr lang="es-ES" dirty="0" smtClean="0"/>
              <a:t>HTA, no DLP, no DM. VIH +, cirrosis hepática por VHC. Dependencia a </a:t>
            </a:r>
            <a:r>
              <a:rPr lang="es-ES" dirty="0" err="1" smtClean="0"/>
              <a:t>opioides</a:t>
            </a:r>
            <a:r>
              <a:rPr lang="es-ES" dirty="0" smtClean="0"/>
              <a:t>. Niega hábitos tóxicos (dudoso).</a:t>
            </a:r>
          </a:p>
          <a:p>
            <a:r>
              <a:rPr lang="es-ES" u="sng" dirty="0" smtClean="0"/>
              <a:t>Laringoscopia: </a:t>
            </a:r>
            <a:r>
              <a:rPr lang="es-ES" dirty="0" smtClean="0"/>
              <a:t>Lesión de aspecto </a:t>
            </a:r>
            <a:r>
              <a:rPr lang="es-ES" dirty="0" err="1" smtClean="0"/>
              <a:t>verrucoso</a:t>
            </a:r>
            <a:r>
              <a:rPr lang="es-ES" dirty="0" smtClean="0"/>
              <a:t> en el lado izquierdo de la base de la epiglotis, con engrosamiento en cuerda vocal izquierda.</a:t>
            </a:r>
            <a:endParaRPr lang="es-ES" u="sng" dirty="0" smtClean="0"/>
          </a:p>
          <a:p>
            <a:pPr>
              <a:buNone/>
            </a:pPr>
            <a:r>
              <a:rPr lang="es-ES" u="sng" dirty="0" smtClean="0"/>
              <a:t> </a:t>
            </a:r>
            <a:endParaRPr lang="es-E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37"/>
            <a:ext cx="5143504" cy="679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Users\David\Desktop\medicina\IMG-20200117-WA00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714356"/>
            <a:ext cx="3000396" cy="5361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 y TRATAMIENTO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u="sng" dirty="0" smtClean="0"/>
              <a:t>Laringoscopia directa + biopsia bajo anestesia general</a:t>
            </a:r>
            <a:r>
              <a:rPr lang="es-ES" dirty="0" smtClean="0"/>
              <a:t>: lesión de aspecto </a:t>
            </a:r>
            <a:r>
              <a:rPr lang="es-ES" dirty="0" err="1" smtClean="0"/>
              <a:t>verrucoso</a:t>
            </a:r>
            <a:r>
              <a:rPr lang="es-ES" dirty="0" smtClean="0"/>
              <a:t> que afecta a banda izquierda, comisura anterior y base de epiglotis, con extensión a receso </a:t>
            </a:r>
            <a:r>
              <a:rPr lang="es-ES" dirty="0" err="1" smtClean="0"/>
              <a:t>ariteno-epiglótico</a:t>
            </a:r>
            <a:r>
              <a:rPr lang="es-ES" dirty="0" smtClean="0"/>
              <a:t>.</a:t>
            </a:r>
          </a:p>
          <a:p>
            <a:r>
              <a:rPr lang="es-ES" u="sng" dirty="0" smtClean="0"/>
              <a:t>Biopsia</a:t>
            </a:r>
            <a:r>
              <a:rPr lang="es-ES" dirty="0" smtClean="0"/>
              <a:t>: Carcinoma escamoso no </a:t>
            </a:r>
            <a:r>
              <a:rPr lang="es-ES" dirty="0" err="1" smtClean="0"/>
              <a:t>queratinizante</a:t>
            </a:r>
            <a:endParaRPr lang="es-ES" dirty="0" smtClean="0"/>
          </a:p>
          <a:p>
            <a:endParaRPr lang="es-ES" dirty="0" smtClean="0"/>
          </a:p>
          <a:p>
            <a:r>
              <a:rPr lang="es-ES" u="sng" dirty="0" smtClean="0"/>
              <a:t>DX</a:t>
            </a:r>
            <a:r>
              <a:rPr lang="es-ES" dirty="0" smtClean="0"/>
              <a:t>: </a:t>
            </a:r>
            <a:r>
              <a:rPr lang="es-ES" b="1" dirty="0" smtClean="0"/>
              <a:t>Neoplasia laríngea</a:t>
            </a:r>
            <a:r>
              <a:rPr lang="es-ES" dirty="0" smtClean="0"/>
              <a:t> (</a:t>
            </a:r>
            <a:r>
              <a:rPr lang="es-ES" dirty="0" err="1" smtClean="0"/>
              <a:t>transglótica</a:t>
            </a:r>
            <a:r>
              <a:rPr lang="es-ES" dirty="0" smtClean="0"/>
              <a:t>, de origen primario probablemente glótico).</a:t>
            </a:r>
          </a:p>
          <a:p>
            <a:r>
              <a:rPr lang="es-ES" u="sng" dirty="0" smtClean="0"/>
              <a:t>Tratamiento: </a:t>
            </a:r>
            <a:r>
              <a:rPr lang="es-ES" dirty="0" err="1" smtClean="0"/>
              <a:t>Laringuectomía</a:t>
            </a:r>
            <a:r>
              <a:rPr lang="es-ES" dirty="0" smtClean="0"/>
              <a:t> total + </a:t>
            </a:r>
            <a:r>
              <a:rPr lang="es-ES" dirty="0" err="1" smtClean="0"/>
              <a:t>linfadenectomía</a:t>
            </a:r>
            <a:r>
              <a:rPr lang="es-ES" dirty="0" smtClean="0"/>
              <a:t> </a:t>
            </a:r>
            <a:endParaRPr lang="es-ES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151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CASO CLÍNICO OTORRINOLARINGOLOGÍA</vt:lpstr>
      <vt:lpstr>DATOS CLÍNICOS</vt:lpstr>
      <vt:lpstr>Diapositiva 3</vt:lpstr>
      <vt:lpstr>DIAGNÓSTICO y TRATAMIENTO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OTORRINOLARINGOLOGÍA</dc:title>
  <dc:creator>Microsoft</dc:creator>
  <cp:lastModifiedBy>Microsoft</cp:lastModifiedBy>
  <cp:revision>3</cp:revision>
  <dcterms:created xsi:type="dcterms:W3CDTF">2020-02-22T19:13:41Z</dcterms:created>
  <dcterms:modified xsi:type="dcterms:W3CDTF">2020-02-22T19:36:41Z</dcterms:modified>
</cp:coreProperties>
</file>