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CASO CLÍNICO DIGESTIVO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1800" dirty="0" smtClean="0"/>
              <a:t>José Ángel Toboso 2368</a:t>
            </a:r>
          </a:p>
          <a:p>
            <a:r>
              <a:rPr lang="es-ES" sz="1800" dirty="0" smtClean="0"/>
              <a:t>Aprobado por el </a:t>
            </a:r>
            <a:r>
              <a:rPr lang="es-ES" sz="1800" dirty="0" err="1" smtClean="0"/>
              <a:t>Dr</a:t>
            </a:r>
            <a:r>
              <a:rPr lang="es-ES" sz="1800" dirty="0" smtClean="0"/>
              <a:t> Palazón.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22447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451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DATOS CLÍNICOS.	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460309"/>
            <a:ext cx="9601200" cy="4763069"/>
          </a:xfrm>
        </p:spPr>
        <p:txBody>
          <a:bodyPr/>
          <a:lstStyle/>
          <a:p>
            <a:r>
              <a:rPr lang="es-ES" dirty="0" smtClean="0"/>
              <a:t>Motivo de consulta: Varón de 72 años que acude a la consulta por episodios de </a:t>
            </a:r>
            <a:r>
              <a:rPr lang="es-ES" b="1" dirty="0" smtClean="0"/>
              <a:t>hematemesis</a:t>
            </a:r>
            <a:r>
              <a:rPr lang="es-ES" dirty="0" smtClean="0"/>
              <a:t> en posos de café y </a:t>
            </a:r>
            <a:r>
              <a:rPr lang="es-ES" b="1" dirty="0" smtClean="0"/>
              <a:t>síndrome constitucional</a:t>
            </a:r>
            <a:r>
              <a:rPr lang="es-ES" dirty="0" smtClean="0"/>
              <a:t> de un mes de evolución.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Antecedentes personales: No </a:t>
            </a:r>
            <a:r>
              <a:rPr lang="es-ES" dirty="0" err="1" smtClean="0"/>
              <a:t>RAMc</a:t>
            </a:r>
            <a:r>
              <a:rPr lang="es-ES" dirty="0" smtClean="0"/>
              <a:t>, DM2, DLP e HTA. Fumador de 50 a/p y bebedor de una copa de vino al día durante la comida. No enfermedades previas importantes ni otros antecedentes de interés.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Exploración: Abdomen distendido con ruidos peristálticos disminuidos y doloroso a la palpación en epigastrio sin objetivarse masas ni </a:t>
            </a:r>
            <a:r>
              <a:rPr lang="es-ES" dirty="0" err="1" smtClean="0"/>
              <a:t>megalias</a:t>
            </a:r>
            <a:r>
              <a:rPr lang="es-ES" dirty="0" smtClean="0"/>
              <a:t> durante la exploración.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Pruebas: Gastroscopia con mucosa eritematosa en tercio inferior esofágico y en antro gástrico se aprecia una formación indurada y friable que ocupa todo el antro gástrico y el píloro.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905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6" t="28657" b="6070"/>
          <a:stretch/>
        </p:blipFill>
        <p:spPr>
          <a:xfrm>
            <a:off x="2456598" y="1201003"/>
            <a:ext cx="7642746" cy="54864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456598" y="450376"/>
            <a:ext cx="7642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DIAGNÓSTICO MÁS PROBABLE?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94607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RESOLUCIÓN.	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1057701"/>
          </a:xfrm>
        </p:spPr>
        <p:txBody>
          <a:bodyPr/>
          <a:lstStyle/>
          <a:p>
            <a:r>
              <a:rPr lang="es-ES" dirty="0" smtClean="0"/>
              <a:t>ESOFAGITIS.</a:t>
            </a:r>
          </a:p>
          <a:p>
            <a:r>
              <a:rPr lang="es-ES" b="1" dirty="0" smtClean="0"/>
              <a:t>NEOPLASIA MALIGNA GÁSTRICA.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80785824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36</TotalTime>
  <Words>152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CASO CLÍNICO DIGESTIVO</vt:lpstr>
      <vt:lpstr>DATOS CLÍNICOS.  </vt:lpstr>
      <vt:lpstr>Presentación de PowerPoint</vt:lpstr>
      <vt:lpstr>RESOLUCIÓN. 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DIGESTIVO</dc:title>
  <dc:creator>Usuario</dc:creator>
  <cp:lastModifiedBy>Usuario</cp:lastModifiedBy>
  <cp:revision>5</cp:revision>
  <dcterms:created xsi:type="dcterms:W3CDTF">2020-02-13T16:35:30Z</dcterms:created>
  <dcterms:modified xsi:type="dcterms:W3CDTF">2020-02-22T09:53:38Z</dcterms:modified>
</cp:coreProperties>
</file>