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2A18A22-5A00-4C8F-9F92-86FE6F2181A8}" type="datetimeFigureOut">
              <a:rPr lang="es-ES" smtClean="0"/>
              <a:pPr/>
              <a:t>22/02/2020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ADE33AE-8C06-47E3-BC65-946DBD03F9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18A22-5A00-4C8F-9F92-86FE6F2181A8}" type="datetimeFigureOut">
              <a:rPr lang="es-ES" smtClean="0"/>
              <a:pPr/>
              <a:t>22/02/2020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33AE-8C06-47E3-BC65-946DBD03F98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18A22-5A00-4C8F-9F92-86FE6F2181A8}" type="datetimeFigureOut">
              <a:rPr lang="es-ES" smtClean="0"/>
              <a:pPr/>
              <a:t>22/02/2020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33AE-8C06-47E3-BC65-946DBD03F9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18A22-5A00-4C8F-9F92-86FE6F2181A8}" type="datetimeFigureOut">
              <a:rPr lang="es-ES" smtClean="0"/>
              <a:pPr/>
              <a:t>22/02/2020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33AE-8C06-47E3-BC65-946DBD03F9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A2A18A22-5A00-4C8F-9F92-86FE6F2181A8}" type="datetimeFigureOut">
              <a:rPr lang="es-ES" smtClean="0"/>
              <a:pPr/>
              <a:t>22/02/2020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ADE33AE-8C06-47E3-BC65-946DBD03F9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18A22-5A00-4C8F-9F92-86FE6F2181A8}" type="datetimeFigureOut">
              <a:rPr lang="es-ES" smtClean="0"/>
              <a:pPr/>
              <a:t>22/02/2020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33AE-8C06-47E3-BC65-946DBD03F9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18A22-5A00-4C8F-9F92-86FE6F2181A8}" type="datetimeFigureOut">
              <a:rPr lang="es-ES" smtClean="0"/>
              <a:pPr/>
              <a:t>22/02/2020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33AE-8C06-47E3-BC65-946DBD03F9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18A22-5A00-4C8F-9F92-86FE6F2181A8}" type="datetimeFigureOut">
              <a:rPr lang="es-ES" smtClean="0"/>
              <a:pPr/>
              <a:t>22/02/2020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33AE-8C06-47E3-BC65-946DBD03F9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18A22-5A00-4C8F-9F92-86FE6F2181A8}" type="datetimeFigureOut">
              <a:rPr lang="es-ES" smtClean="0"/>
              <a:pPr/>
              <a:t>22/02/2020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33AE-8C06-47E3-BC65-946DBD03F9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18A22-5A00-4C8F-9F92-86FE6F2181A8}" type="datetimeFigureOut">
              <a:rPr lang="es-ES" smtClean="0"/>
              <a:pPr/>
              <a:t>22/02/2020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33AE-8C06-47E3-BC65-946DBD03F9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18A22-5A00-4C8F-9F92-86FE6F2181A8}" type="datetimeFigureOut">
              <a:rPr lang="es-ES" smtClean="0"/>
              <a:pPr/>
              <a:t>22/02/2020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E33AE-8C06-47E3-BC65-946DBD03F9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2A18A22-5A00-4C8F-9F92-86FE6F2181A8}" type="datetimeFigureOut">
              <a:rPr lang="es-ES" smtClean="0"/>
              <a:pPr/>
              <a:t>22/02/2020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ADE33AE-8C06-47E3-BC65-946DBD03F98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 CLINICO NEUMOLOGÍA: HGUA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924700" cy="733442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Aprobado por la Dra. García-</a:t>
            </a:r>
            <a:r>
              <a:rPr lang="es-ES" dirty="0" err="1" smtClean="0"/>
              <a:t>Sevila</a:t>
            </a:r>
            <a:endParaRPr lang="es-ES" dirty="0" smtClean="0"/>
          </a:p>
          <a:p>
            <a:r>
              <a:rPr lang="es-ES" dirty="0" smtClean="0"/>
              <a:t>Autor: PEDRO FERNÁNEZ ESPARCIA, 2191</a:t>
            </a:r>
            <a:endParaRPr lang="es-ES" dirty="0"/>
          </a:p>
        </p:txBody>
      </p:sp>
      <p:pic>
        <p:nvPicPr>
          <p:cNvPr id="13318" name="Picture 6" descr="Resultado de imagen de neumologí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85728"/>
            <a:ext cx="6535817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DATOS CLÍNICOS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Varón de 49 años</a:t>
            </a:r>
          </a:p>
          <a:p>
            <a:r>
              <a:rPr lang="es-ES" u="sng" dirty="0" smtClean="0"/>
              <a:t>Enfermedad actual:</a:t>
            </a:r>
            <a:r>
              <a:rPr lang="es-ES" dirty="0" smtClean="0"/>
              <a:t> 4 días de fiebre, mialgias, MEG y disnea sibilante. Traído en ambulancia tras síncope.</a:t>
            </a:r>
          </a:p>
          <a:p>
            <a:r>
              <a:rPr lang="es-ES" u="sng" dirty="0" smtClean="0"/>
              <a:t>AP:</a:t>
            </a:r>
            <a:r>
              <a:rPr lang="es-ES" dirty="0" smtClean="0"/>
              <a:t> Fumador 40 años-paquete. Criterios de BC. Ronquidos y apneas nocturnas, </a:t>
            </a:r>
            <a:r>
              <a:rPr lang="es-ES" dirty="0" err="1" smtClean="0"/>
              <a:t>hipersomnolencia</a:t>
            </a:r>
            <a:r>
              <a:rPr lang="es-ES" dirty="0" smtClean="0"/>
              <a:t> diurna. Asma bronquial alérgico. No vacunado gripe/neumococo</a:t>
            </a:r>
          </a:p>
          <a:p>
            <a:r>
              <a:rPr lang="es-ES" u="sng" dirty="0" smtClean="0"/>
              <a:t>Constantes:</a:t>
            </a:r>
            <a:r>
              <a:rPr lang="es-ES" dirty="0" smtClean="0"/>
              <a:t>  Tª 36º; FC: 97 </a:t>
            </a:r>
            <a:r>
              <a:rPr lang="es-ES" dirty="0" err="1" smtClean="0"/>
              <a:t>lpm</a:t>
            </a:r>
            <a:r>
              <a:rPr lang="es-ES" dirty="0" smtClean="0"/>
              <a:t>; </a:t>
            </a:r>
            <a:r>
              <a:rPr lang="es-ES" dirty="0" err="1" smtClean="0"/>
              <a:t>Sat</a:t>
            </a:r>
            <a:r>
              <a:rPr lang="es-ES" dirty="0" smtClean="0"/>
              <a:t> O2: 87% (sin oxígeno)</a:t>
            </a:r>
          </a:p>
          <a:p>
            <a:r>
              <a:rPr lang="es-ES" u="sng" dirty="0" smtClean="0"/>
              <a:t>Exploración:   </a:t>
            </a:r>
            <a:r>
              <a:rPr lang="es-ES" dirty="0" smtClean="0"/>
              <a:t>AP: </a:t>
            </a:r>
            <a:r>
              <a:rPr lang="es-ES" dirty="0" err="1" smtClean="0"/>
              <a:t>roncus</a:t>
            </a:r>
            <a:r>
              <a:rPr lang="es-ES" dirty="0" smtClean="0"/>
              <a:t> espiratorios y crepitantes </a:t>
            </a:r>
            <a:r>
              <a:rPr lang="es-ES" dirty="0" err="1" smtClean="0"/>
              <a:t>bibasales</a:t>
            </a:r>
            <a:endParaRPr lang="es-ES" dirty="0" smtClean="0"/>
          </a:p>
          <a:p>
            <a:r>
              <a:rPr lang="es-ES" u="sng" dirty="0" smtClean="0"/>
              <a:t>AS:</a:t>
            </a:r>
            <a:r>
              <a:rPr lang="es-ES" dirty="0" smtClean="0"/>
              <a:t> PCR 7,89 mg/</a:t>
            </a:r>
            <a:r>
              <a:rPr lang="es-ES" dirty="0" err="1" smtClean="0"/>
              <a:t>dL</a:t>
            </a:r>
            <a:r>
              <a:rPr lang="es-ES" dirty="0" smtClean="0"/>
              <a:t>, no leucocitosis</a:t>
            </a:r>
          </a:p>
          <a:p>
            <a:r>
              <a:rPr lang="es-ES" u="sng" dirty="0" smtClean="0"/>
              <a:t>Gasometría arterial:</a:t>
            </a:r>
            <a:r>
              <a:rPr lang="es-ES" dirty="0" smtClean="0"/>
              <a:t> pO2 54 </a:t>
            </a:r>
            <a:r>
              <a:rPr lang="es-ES" dirty="0" err="1" smtClean="0"/>
              <a:t>mmHg</a:t>
            </a:r>
            <a:r>
              <a:rPr lang="es-ES" dirty="0" smtClean="0"/>
              <a:t>, pCO2 39, pH 7,39</a:t>
            </a:r>
            <a:endParaRPr lang="es-ES" u="sng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3222"/>
            <a:ext cx="6858016" cy="6824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DIAGNÓSTICO y TRATAMIENTO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err="1" smtClean="0"/>
              <a:t>Rx</a:t>
            </a:r>
            <a:r>
              <a:rPr lang="es-ES" dirty="0" smtClean="0"/>
              <a:t>: infiltrados intersticiales bilaterales tenues</a:t>
            </a:r>
          </a:p>
          <a:p>
            <a:r>
              <a:rPr lang="es-ES" dirty="0" smtClean="0"/>
              <a:t>PCR Influenza A en aspirado nasofaríngeo: POSITIVO</a:t>
            </a:r>
          </a:p>
          <a:p>
            <a:r>
              <a:rPr lang="es-ES" dirty="0" smtClean="0"/>
              <a:t>Cultivo de esputo, </a:t>
            </a:r>
            <a:r>
              <a:rPr lang="es-ES" dirty="0" err="1" smtClean="0"/>
              <a:t>antigenuria</a:t>
            </a:r>
            <a:r>
              <a:rPr lang="es-ES" dirty="0" smtClean="0"/>
              <a:t> de neumococo y </a:t>
            </a:r>
            <a:r>
              <a:rPr lang="es-ES" dirty="0" err="1" smtClean="0"/>
              <a:t>legionella</a:t>
            </a:r>
            <a:r>
              <a:rPr lang="es-ES" dirty="0" smtClean="0"/>
              <a:t> en orina, </a:t>
            </a:r>
            <a:r>
              <a:rPr lang="es-ES" dirty="0" err="1" smtClean="0"/>
              <a:t>hemocultivos</a:t>
            </a:r>
            <a:r>
              <a:rPr lang="es-ES" dirty="0" smtClean="0"/>
              <a:t> x2, serología panel respiratorio: Negativos</a:t>
            </a:r>
          </a:p>
          <a:p>
            <a:endParaRPr lang="es-ES" dirty="0" smtClean="0"/>
          </a:p>
          <a:p>
            <a:r>
              <a:rPr lang="es-ES" u="sng" dirty="0" smtClean="0"/>
              <a:t>DX: </a:t>
            </a:r>
            <a:r>
              <a:rPr lang="es-ES" b="1" dirty="0" smtClean="0"/>
              <a:t>Gripe A </a:t>
            </a:r>
          </a:p>
          <a:p>
            <a:r>
              <a:rPr lang="es-ES" u="sng" dirty="0" smtClean="0"/>
              <a:t>Tratamiento</a:t>
            </a:r>
            <a:r>
              <a:rPr lang="es-ES" u="sng" dirty="0" smtClean="0"/>
              <a:t>: </a:t>
            </a:r>
            <a:r>
              <a:rPr lang="es-ES" dirty="0" smtClean="0"/>
              <a:t>O2 con gafas nasales a 2 </a:t>
            </a:r>
            <a:r>
              <a:rPr lang="es-ES" dirty="0" err="1" smtClean="0"/>
              <a:t>Lpm</a:t>
            </a:r>
            <a:r>
              <a:rPr lang="es-ES" dirty="0" smtClean="0"/>
              <a:t>, OSELTAMIVIR </a:t>
            </a:r>
            <a:r>
              <a:rPr lang="es-ES" dirty="0" smtClean="0"/>
              <a:t>75 </a:t>
            </a:r>
            <a:r>
              <a:rPr lang="es-ES" dirty="0" smtClean="0"/>
              <a:t>mg/12h, </a:t>
            </a:r>
            <a:r>
              <a:rPr lang="es-ES" dirty="0" err="1" smtClean="0"/>
              <a:t>m</a:t>
            </a:r>
            <a:r>
              <a:rPr lang="es-ES" dirty="0" err="1" smtClean="0"/>
              <a:t>etamizol</a:t>
            </a:r>
            <a:r>
              <a:rPr lang="es-ES" dirty="0" smtClean="0"/>
              <a:t> 2g/8h, nebulizaciones </a:t>
            </a:r>
            <a:r>
              <a:rPr lang="es-ES" dirty="0" smtClean="0"/>
              <a:t>de </a:t>
            </a:r>
            <a:r>
              <a:rPr lang="es-ES" dirty="0" err="1" smtClean="0"/>
              <a:t>salbutamol</a:t>
            </a:r>
            <a:r>
              <a:rPr lang="es-ES" dirty="0" smtClean="0"/>
              <a:t> + </a:t>
            </a:r>
            <a:r>
              <a:rPr lang="es-ES" dirty="0" err="1" smtClean="0"/>
              <a:t>ipratropio</a:t>
            </a:r>
            <a:endParaRPr lang="es-ES" dirty="0" smtClean="0"/>
          </a:p>
          <a:p>
            <a:endParaRPr lang="es-ES" u="sng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101</TotalTime>
  <Words>181</Words>
  <Application>Microsoft Office PowerPoint</Application>
  <PresentationFormat>Presentación en pantalla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Origen</vt:lpstr>
      <vt:lpstr>CASO CLINICO NEUMOLOGÍA: HGUA</vt:lpstr>
      <vt:lpstr>DATOS CLÍNICOS</vt:lpstr>
      <vt:lpstr>Diapositiva 3</vt:lpstr>
      <vt:lpstr>DIAGNÓSTICO y TRATAMIENTO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CASO CLINICO OTORRINOLARINGOLOGÍA: HGUA</dc:title>
  <dc:creator>Microsoft</dc:creator>
  <cp:lastModifiedBy>Microsoft</cp:lastModifiedBy>
  <cp:revision>10</cp:revision>
  <dcterms:created xsi:type="dcterms:W3CDTF">2020-02-20T20:11:43Z</dcterms:created>
  <dcterms:modified xsi:type="dcterms:W3CDTF">2020-02-22T19:03:11Z</dcterms:modified>
</cp:coreProperties>
</file>