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27"/>
    <p:restoredTop sz="94640"/>
  </p:normalViewPr>
  <p:slideViewPr>
    <p:cSldViewPr snapToGrid="0" snapToObjects="1">
      <p:cViewPr varScale="1">
        <p:scale>
          <a:sx n="84" d="100"/>
          <a:sy n="84" d="100"/>
        </p:scale>
        <p:origin x="192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2/19/20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2/19/20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2/19/20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2/19/20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7200" dirty="0" smtClean="0"/>
              <a:t>Talleres integrados iii. Caso clínico </a:t>
            </a:r>
            <a:r>
              <a:rPr lang="es-ES_tradnl" sz="7200" dirty="0" err="1" smtClean="0"/>
              <a:t>CardiologíA</a:t>
            </a:r>
            <a:endParaRPr lang="es-ES_tradnl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71513" y="4389120"/>
            <a:ext cx="8501061" cy="1511618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Nabil </a:t>
            </a:r>
            <a:r>
              <a:rPr lang="es-ES_tradnl" dirty="0" err="1" smtClean="0"/>
              <a:t>Slaoui</a:t>
            </a:r>
            <a:r>
              <a:rPr lang="es-ES_tradnl" dirty="0" smtClean="0"/>
              <a:t> </a:t>
            </a:r>
            <a:r>
              <a:rPr lang="es-ES_tradnl" dirty="0" err="1" smtClean="0"/>
              <a:t>Berezak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Hospital Universitario de San juan </a:t>
            </a:r>
          </a:p>
          <a:p>
            <a:r>
              <a:rPr lang="es-ES_tradnl" dirty="0" smtClean="0"/>
              <a:t>Aprobada por el Dr. </a:t>
            </a:r>
            <a:r>
              <a:rPr lang="es-ES_tradnl" dirty="0" err="1" smtClean="0"/>
              <a:t>Bertomeu</a:t>
            </a:r>
            <a:endParaRPr lang="es-ES_tradnl" dirty="0" smtClean="0"/>
          </a:p>
          <a:p>
            <a:r>
              <a:rPr lang="es-ES_tradnl" dirty="0" smtClean="0"/>
              <a:t>2019/2020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1714500"/>
            <a:ext cx="10058400" cy="4700588"/>
          </a:xfrm>
        </p:spPr>
        <p:txBody>
          <a:bodyPr>
            <a:normAutofit/>
          </a:bodyPr>
          <a:lstStyle/>
          <a:p>
            <a:r>
              <a:rPr lang="es-ES_tradnl" dirty="0" smtClean="0"/>
              <a:t>Varón</a:t>
            </a:r>
            <a:r>
              <a:rPr lang="es-ES_tradnl" dirty="0" smtClean="0"/>
              <a:t> </a:t>
            </a:r>
            <a:r>
              <a:rPr lang="es-ES_tradnl" dirty="0" smtClean="0"/>
              <a:t>de 71 años que </a:t>
            </a:r>
            <a:r>
              <a:rPr lang="es-ES_tradnl" dirty="0" smtClean="0"/>
              <a:t>traído por SVB tras la realización de maniobras de reanimación para mitigar un cuadro de palpitaciones y pérdida de conciencia.</a:t>
            </a:r>
            <a:endParaRPr lang="es-ES_tradnl" dirty="0" smtClean="0"/>
          </a:p>
          <a:p>
            <a:r>
              <a:rPr lang="es-ES_tradnl" dirty="0" smtClean="0"/>
              <a:t>Antecedentes</a:t>
            </a:r>
            <a:r>
              <a:rPr lang="es-ES_tradnl" dirty="0" smtClean="0"/>
              <a:t>: NO </a:t>
            </a:r>
            <a:r>
              <a:rPr lang="es-ES_tradnl" dirty="0" smtClean="0"/>
              <a:t>RAM </a:t>
            </a:r>
            <a:r>
              <a:rPr lang="es-ES_tradnl" dirty="0" smtClean="0"/>
              <a:t>, </a:t>
            </a:r>
            <a:r>
              <a:rPr lang="es-ES_tradnl" dirty="0" smtClean="0"/>
              <a:t>No DM, obesidad, HTA y DLP. No fuma ni bebe. </a:t>
            </a:r>
            <a:r>
              <a:rPr lang="es-ES_tradnl" dirty="0" err="1" smtClean="0"/>
              <a:t>Sindrome</a:t>
            </a:r>
            <a:r>
              <a:rPr lang="es-ES_tradnl" dirty="0" smtClean="0"/>
              <a:t> de Becker, vida dependiente y en silla de ruedas</a:t>
            </a:r>
            <a:endParaRPr lang="es-ES_tradnl" dirty="0" smtClean="0"/>
          </a:p>
          <a:p>
            <a:r>
              <a:rPr lang="es-ES_tradnl" dirty="0" smtClean="0"/>
              <a:t>Tratamiento: </a:t>
            </a:r>
            <a:r>
              <a:rPr lang="es-ES_tradnl" dirty="0" err="1" smtClean="0"/>
              <a:t>Pradaxa</a:t>
            </a:r>
            <a:r>
              <a:rPr lang="es-ES_tradnl" dirty="0" smtClean="0"/>
              <a:t>, </a:t>
            </a:r>
            <a:r>
              <a:rPr lang="es-ES_tradnl" dirty="0" err="1" smtClean="0"/>
              <a:t>Apocard</a:t>
            </a:r>
            <a:r>
              <a:rPr lang="es-ES_tradnl" dirty="0" smtClean="0"/>
              <a:t>, </a:t>
            </a:r>
            <a:r>
              <a:rPr lang="es-ES_tradnl" dirty="0" err="1" smtClean="0"/>
              <a:t>Bisoprolol</a:t>
            </a:r>
            <a:r>
              <a:rPr lang="es-ES_tradnl" dirty="0" smtClean="0"/>
              <a:t>, Furosemida, </a:t>
            </a:r>
            <a:r>
              <a:rPr lang="es-ES_tradnl" dirty="0" err="1" smtClean="0"/>
              <a:t>atorvastatina</a:t>
            </a:r>
            <a:r>
              <a:rPr lang="es-ES_tradnl" dirty="0" smtClean="0"/>
              <a:t>, </a:t>
            </a:r>
            <a:r>
              <a:rPr lang="es-ES_tradnl" dirty="0" err="1" smtClean="0"/>
              <a:t>Diazepam</a:t>
            </a:r>
            <a:r>
              <a:rPr lang="es-ES_tradnl" smtClean="0"/>
              <a:t>.</a:t>
            </a:r>
            <a:endParaRPr lang="es-ES_tradnl" dirty="0" smtClean="0"/>
          </a:p>
          <a:p>
            <a:r>
              <a:rPr lang="es-ES_tradnl" dirty="0"/>
              <a:t>Exploración física: </a:t>
            </a:r>
            <a:r>
              <a:rPr lang="es-ES_tradnl" dirty="0" err="1"/>
              <a:t>Tª</a:t>
            </a:r>
            <a:r>
              <a:rPr lang="es-ES_tradnl" dirty="0"/>
              <a:t> </a:t>
            </a:r>
            <a:r>
              <a:rPr lang="es-ES_tradnl" dirty="0" smtClean="0"/>
              <a:t>36,5; </a:t>
            </a:r>
            <a:r>
              <a:rPr lang="es-ES_tradnl" dirty="0" err="1"/>
              <a:t>Sat</a:t>
            </a:r>
            <a:r>
              <a:rPr lang="es-ES_tradnl" dirty="0"/>
              <a:t> O2 99%; TA </a:t>
            </a:r>
            <a:r>
              <a:rPr lang="es-ES_tradnl" dirty="0" smtClean="0"/>
              <a:t>143/82 </a:t>
            </a:r>
            <a:r>
              <a:rPr lang="es-ES_tradnl" dirty="0" err="1" smtClean="0"/>
              <a:t>mmHg</a:t>
            </a:r>
            <a:r>
              <a:rPr lang="es-ES_tradnl" dirty="0" smtClean="0"/>
              <a:t>, </a:t>
            </a:r>
            <a:r>
              <a:rPr lang="es-ES_tradnl" dirty="0"/>
              <a:t> </a:t>
            </a:r>
            <a:r>
              <a:rPr lang="es-ES_tradnl" dirty="0" smtClean="0"/>
              <a:t>95 LPM. Buen </a:t>
            </a:r>
            <a:r>
              <a:rPr lang="es-ES_tradnl" dirty="0"/>
              <a:t>estado </a:t>
            </a:r>
            <a:r>
              <a:rPr lang="es-ES_tradnl" dirty="0" smtClean="0"/>
              <a:t>general. AC: tonos arrítmicos. No soplos ni roces. AP: normal. AC</a:t>
            </a:r>
            <a:r>
              <a:rPr lang="es-ES_tradnl" dirty="0"/>
              <a:t>: anodino. </a:t>
            </a:r>
            <a:r>
              <a:rPr lang="es-ES_tradnl" dirty="0" smtClean="0"/>
              <a:t>Abdomen </a:t>
            </a:r>
            <a:r>
              <a:rPr lang="es-ES_tradnl" dirty="0"/>
              <a:t>blando y </a:t>
            </a:r>
            <a:r>
              <a:rPr lang="es-ES_tradnl" dirty="0" err="1"/>
              <a:t>depresible</a:t>
            </a:r>
            <a:r>
              <a:rPr lang="es-ES_tradnl" dirty="0"/>
              <a:t>, sin masas ni </a:t>
            </a:r>
            <a:r>
              <a:rPr lang="es-ES_tradnl" dirty="0" err="1" smtClean="0"/>
              <a:t>megalias</a:t>
            </a:r>
            <a:r>
              <a:rPr lang="es-ES_tradnl" dirty="0" smtClean="0"/>
              <a:t>. EEII: no hallazgos </a:t>
            </a:r>
            <a:r>
              <a:rPr lang="es-ES_tradnl" dirty="0" err="1" smtClean="0"/>
              <a:t>patologicos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Pruebas complementarias: ECG de 12 derivaciones.</a:t>
            </a:r>
          </a:p>
        </p:txBody>
      </p:sp>
    </p:spTree>
    <p:extLst>
      <p:ext uri="{BB962C8B-B14F-4D97-AF65-F5344CB8AC3E}">
        <p14:creationId xmlns:p14="http://schemas.microsoft.com/office/powerpoint/2010/main" val="12737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0"/>
          <a:stretch/>
        </p:blipFill>
        <p:spPr>
          <a:xfrm>
            <a:off x="95613" y="259080"/>
            <a:ext cx="12000774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DIAGNÓSTICO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BRIHH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8017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87</TotalTime>
  <Words>158</Words>
  <Application>Microsoft Macintosh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Calibri</vt:lpstr>
      <vt:lpstr>Rockwell</vt:lpstr>
      <vt:lpstr>Rockwell Condensed</vt:lpstr>
      <vt:lpstr>Rockwell Extra Bold</vt:lpstr>
      <vt:lpstr>Wingdings</vt:lpstr>
      <vt:lpstr>Tipo de madera</vt:lpstr>
      <vt:lpstr>Talleres integrados iii. Caso clínico CardiologíA</vt:lpstr>
      <vt:lpstr>Presentación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iii. Caso clínico interna</dc:title>
  <dc:creator>Nabil Slaoui Berezak</dc:creator>
  <cp:lastModifiedBy>Nabil Slaoui Berezak</cp:lastModifiedBy>
  <cp:revision>9</cp:revision>
  <dcterms:created xsi:type="dcterms:W3CDTF">2020-02-12T18:21:19Z</dcterms:created>
  <dcterms:modified xsi:type="dcterms:W3CDTF">2020-02-19T15:54:55Z</dcterms:modified>
</cp:coreProperties>
</file>