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58FE-D3DC-4EA0-9E70-8089967A997F}" type="datetimeFigureOut">
              <a:rPr lang="es-ES" smtClean="0"/>
              <a:t>23/06/2019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2481-84A9-4735-9E1A-599C6FF8FC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1102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58FE-D3DC-4EA0-9E70-8089967A997F}" type="datetimeFigureOut">
              <a:rPr lang="es-ES" smtClean="0"/>
              <a:t>23/06/2019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2481-84A9-4735-9E1A-599C6FF8FC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31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58FE-D3DC-4EA0-9E70-8089967A997F}" type="datetimeFigureOut">
              <a:rPr lang="es-ES" smtClean="0"/>
              <a:t>23/06/2019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2481-84A9-4735-9E1A-599C6FF8FC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222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58FE-D3DC-4EA0-9E70-8089967A997F}" type="datetimeFigureOut">
              <a:rPr lang="es-ES" smtClean="0"/>
              <a:t>23/06/2019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2481-84A9-4735-9E1A-599C6FF8FC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230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58FE-D3DC-4EA0-9E70-8089967A997F}" type="datetimeFigureOut">
              <a:rPr lang="es-ES" smtClean="0"/>
              <a:t>23/06/2019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2481-84A9-4735-9E1A-599C6FF8FC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511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58FE-D3DC-4EA0-9E70-8089967A997F}" type="datetimeFigureOut">
              <a:rPr lang="es-ES" smtClean="0"/>
              <a:t>23/06/2019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2481-84A9-4735-9E1A-599C6FF8FC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4088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58FE-D3DC-4EA0-9E70-8089967A997F}" type="datetimeFigureOut">
              <a:rPr lang="es-ES" smtClean="0"/>
              <a:t>23/06/2019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2481-84A9-4735-9E1A-599C6FF8FC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0611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58FE-D3DC-4EA0-9E70-8089967A997F}" type="datetimeFigureOut">
              <a:rPr lang="es-ES" smtClean="0"/>
              <a:t>23/06/2019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2481-84A9-4735-9E1A-599C6FF8FC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6835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58FE-D3DC-4EA0-9E70-8089967A997F}" type="datetimeFigureOut">
              <a:rPr lang="es-ES" smtClean="0"/>
              <a:t>23/06/2019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2481-84A9-4735-9E1A-599C6FF8FC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805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58FE-D3DC-4EA0-9E70-8089967A997F}" type="datetimeFigureOut">
              <a:rPr lang="es-ES" smtClean="0"/>
              <a:t>23/06/2019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2481-84A9-4735-9E1A-599C6FF8FC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8126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58FE-D3DC-4EA0-9E70-8089967A997F}" type="datetimeFigureOut">
              <a:rPr lang="es-ES" smtClean="0"/>
              <a:t>23/06/2019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2481-84A9-4735-9E1A-599C6FF8FC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4076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458FE-D3DC-4EA0-9E70-8089967A997F}" type="datetimeFigureOut">
              <a:rPr lang="es-ES" smtClean="0"/>
              <a:t>23/06/2019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A2481-84A9-4735-9E1A-599C6FF8FC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180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Diagnostico por imagen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1754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" t="7637" r="21322" b="28646"/>
          <a:stretch/>
        </p:blipFill>
        <p:spPr bwMode="auto">
          <a:xfrm>
            <a:off x="0" y="26690"/>
            <a:ext cx="925252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" t="7997" r="21545" b="26727"/>
          <a:stretch/>
        </p:blipFill>
        <p:spPr bwMode="auto">
          <a:xfrm>
            <a:off x="0" y="2807990"/>
            <a:ext cx="9135963" cy="357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59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6" r="21589" b="40442"/>
          <a:stretch/>
        </p:blipFill>
        <p:spPr bwMode="auto">
          <a:xfrm>
            <a:off x="0" y="-14005"/>
            <a:ext cx="9152609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Flecha arriba"/>
          <p:cNvSpPr/>
          <p:nvPr/>
        </p:nvSpPr>
        <p:spPr>
          <a:xfrm>
            <a:off x="7191171" y="2852936"/>
            <a:ext cx="432048" cy="648072"/>
          </a:xfrm>
          <a:prstGeom prst="upArrow">
            <a:avLst>
              <a:gd name="adj1" fmla="val 3736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arriba"/>
          <p:cNvSpPr/>
          <p:nvPr/>
        </p:nvSpPr>
        <p:spPr>
          <a:xfrm>
            <a:off x="4331020" y="3384251"/>
            <a:ext cx="432048" cy="86409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107504" y="1700808"/>
            <a:ext cx="1043608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2627784" y="5589240"/>
            <a:ext cx="3744416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Flecha roja donde se ve el </a:t>
            </a:r>
            <a:r>
              <a:rPr lang="es-ES" dirty="0" err="1" smtClean="0">
                <a:solidFill>
                  <a:srgbClr val="FF0000"/>
                </a:solidFill>
              </a:rPr>
              <a:t>stent</a:t>
            </a:r>
            <a:r>
              <a:rPr lang="es-ES" dirty="0" smtClean="0">
                <a:solidFill>
                  <a:srgbClr val="FF0000"/>
                </a:solidFill>
              </a:rPr>
              <a:t> de aorta </a:t>
            </a:r>
          </a:p>
          <a:p>
            <a:pPr algn="ctr"/>
            <a:r>
              <a:rPr lang="es-ES" dirty="0" smtClean="0">
                <a:solidFill>
                  <a:schemeClr val="accent1"/>
                </a:solidFill>
              </a:rPr>
              <a:t>Flecha azul se ve </a:t>
            </a:r>
            <a:r>
              <a:rPr lang="es-ES" smtClean="0">
                <a:solidFill>
                  <a:schemeClr val="accent1"/>
                </a:solidFill>
              </a:rPr>
              <a:t>la prótesis </a:t>
            </a:r>
            <a:r>
              <a:rPr lang="es-ES" dirty="0" smtClean="0">
                <a:solidFill>
                  <a:schemeClr val="accent1"/>
                </a:solidFill>
              </a:rPr>
              <a:t>de la válvula </a:t>
            </a:r>
            <a:endParaRPr lang="es-E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00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Diagnostico  </a:t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1)   </a:t>
            </a:r>
            <a:r>
              <a:rPr lang="es-ES" dirty="0" err="1" smtClean="0"/>
              <a:t>coartacion</a:t>
            </a:r>
            <a:r>
              <a:rPr lang="es-ES" dirty="0" smtClean="0"/>
              <a:t> de aorta  con gradiente </a:t>
            </a:r>
            <a:r>
              <a:rPr lang="es-ES" dirty="0" err="1" smtClean="0"/>
              <a:t>sistolico</a:t>
            </a:r>
            <a:r>
              <a:rPr lang="es-ES" dirty="0" smtClean="0"/>
              <a:t> de 60 </a:t>
            </a:r>
            <a:r>
              <a:rPr lang="es-ES" dirty="0" err="1" smtClean="0"/>
              <a:t>mmHg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2) </a:t>
            </a:r>
            <a:r>
              <a:rPr lang="es-ES" dirty="0" err="1" smtClean="0"/>
              <a:t>Valvula</a:t>
            </a:r>
            <a:r>
              <a:rPr lang="es-ES" dirty="0" smtClean="0"/>
              <a:t> aortica </a:t>
            </a:r>
            <a:r>
              <a:rPr lang="es-ES" dirty="0" err="1" smtClean="0"/>
              <a:t>bicuspide</a:t>
            </a:r>
            <a:r>
              <a:rPr lang="es-ES" dirty="0" smtClean="0"/>
              <a:t> con insuficiencia aortica severa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011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smtClean="0"/>
              <a:t>Paciente 33 años que ingresa por disnea </a:t>
            </a:r>
          </a:p>
          <a:p>
            <a:r>
              <a:rPr lang="es-ES" dirty="0" smtClean="0"/>
              <a:t>Exploración </a:t>
            </a:r>
            <a:r>
              <a:rPr lang="es-ES" dirty="0" err="1" smtClean="0"/>
              <a:t>fisica</a:t>
            </a:r>
            <a:r>
              <a:rPr lang="es-ES" dirty="0" smtClean="0"/>
              <a:t>:</a:t>
            </a:r>
          </a:p>
          <a:p>
            <a:pPr marL="0" indent="0">
              <a:buNone/>
            </a:pPr>
            <a:r>
              <a:rPr lang="es-ES" dirty="0" smtClean="0"/>
              <a:t>TA: 120/40.   FC: 72 </a:t>
            </a:r>
            <a:r>
              <a:rPr lang="es-ES" dirty="0" err="1" smtClean="0"/>
              <a:t>lpm</a:t>
            </a:r>
            <a:r>
              <a:rPr lang="es-ES" dirty="0" smtClean="0"/>
              <a:t>   </a:t>
            </a:r>
            <a:r>
              <a:rPr lang="es-ES" dirty="0" err="1" smtClean="0"/>
              <a:t>sat</a:t>
            </a:r>
            <a:r>
              <a:rPr lang="es-ES" dirty="0" smtClean="0"/>
              <a:t> O2 :98%</a:t>
            </a:r>
          </a:p>
          <a:p>
            <a:pPr marL="0" indent="0">
              <a:buNone/>
            </a:pPr>
            <a:r>
              <a:rPr lang="es-ES" dirty="0" smtClean="0"/>
              <a:t>Paciente C y O , NC y NH. </a:t>
            </a:r>
            <a:r>
              <a:rPr lang="es-ES" dirty="0" err="1"/>
              <a:t>E</a:t>
            </a:r>
            <a:r>
              <a:rPr lang="es-ES" dirty="0" err="1" smtClean="0"/>
              <a:t>upneico</a:t>
            </a:r>
            <a:r>
              <a:rPr lang="es-ES" dirty="0" smtClean="0"/>
              <a:t> en reposo</a:t>
            </a:r>
          </a:p>
          <a:p>
            <a:pPr marL="0" indent="0">
              <a:buNone/>
            </a:pPr>
            <a:r>
              <a:rPr lang="es-ES" dirty="0" smtClean="0"/>
              <a:t>ACP: tonos rítmicos con </a:t>
            </a:r>
            <a:r>
              <a:rPr lang="es-ES" b="1" dirty="0" smtClean="0"/>
              <a:t>soplo diastólico </a:t>
            </a:r>
            <a:r>
              <a:rPr lang="es-ES" dirty="0" smtClean="0"/>
              <a:t>en foco aórtico</a:t>
            </a:r>
          </a:p>
          <a:p>
            <a:pPr marL="0" indent="0">
              <a:buNone/>
            </a:pPr>
            <a:r>
              <a:rPr lang="es-ES" dirty="0" smtClean="0"/>
              <a:t>MVC con </a:t>
            </a:r>
            <a:r>
              <a:rPr lang="es-ES" b="1" dirty="0" smtClean="0"/>
              <a:t>crepitantes </a:t>
            </a:r>
            <a:r>
              <a:rPr lang="es-ES" b="1" dirty="0" err="1" smtClean="0"/>
              <a:t>bibasales</a:t>
            </a:r>
            <a:r>
              <a:rPr lang="es-ES" b="1" dirty="0" smtClean="0"/>
              <a:t>.   </a:t>
            </a:r>
          </a:p>
          <a:p>
            <a:pPr marL="0" indent="0">
              <a:buNone/>
            </a:pPr>
            <a:r>
              <a:rPr lang="es-ES" dirty="0" smtClean="0"/>
              <a:t>Extremidades inferiores sin edemas ni signos de TVP</a:t>
            </a:r>
          </a:p>
          <a:p>
            <a:pPr marL="0" indent="0">
              <a:buNone/>
            </a:pPr>
            <a:r>
              <a:rPr lang="es-ES" b="1" dirty="0" smtClean="0"/>
              <a:t>Pulsos periféricos </a:t>
            </a:r>
            <a:r>
              <a:rPr lang="es-ES" dirty="0" smtClean="0"/>
              <a:t>presentes, </a:t>
            </a:r>
            <a:r>
              <a:rPr lang="es-ES" b="1" dirty="0" smtClean="0"/>
              <a:t>disminuidos en extremidades inferiores </a:t>
            </a:r>
          </a:p>
          <a:p>
            <a:pPr marL="0" indent="0">
              <a:buNone/>
            </a:pPr>
            <a:r>
              <a:rPr lang="es-ES" b="1" dirty="0" smtClean="0"/>
              <a:t>Soplo sistólico </a:t>
            </a:r>
            <a:r>
              <a:rPr lang="es-ES" b="1" dirty="0" err="1" smtClean="0"/>
              <a:t>interescapular</a:t>
            </a:r>
            <a:r>
              <a:rPr lang="es-ES" b="1" dirty="0" smtClean="0"/>
              <a:t> </a:t>
            </a:r>
          </a:p>
          <a:p>
            <a:pPr marL="0" indent="0">
              <a:buNone/>
            </a:pPr>
            <a:r>
              <a:rPr lang="es-ES" b="1" dirty="0" smtClean="0"/>
              <a:t>Pulso palpable </a:t>
            </a:r>
            <a:r>
              <a:rPr lang="es-ES" dirty="0" smtClean="0"/>
              <a:t>a nivel de las </a:t>
            </a:r>
            <a:r>
              <a:rPr lang="es-ES" b="1" dirty="0" smtClean="0"/>
              <a:t>intercostales </a:t>
            </a:r>
          </a:p>
          <a:p>
            <a:pPr marL="0" indent="0">
              <a:buNone/>
            </a:pPr>
            <a:r>
              <a:rPr lang="es-ES" b="1" dirty="0" smtClean="0"/>
              <a:t>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040678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9" t="2925" r="26673" b="42845"/>
          <a:stretch/>
        </p:blipFill>
        <p:spPr bwMode="auto">
          <a:xfrm>
            <a:off x="-35826" y="1124744"/>
            <a:ext cx="9606712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314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3" t="6116" r="24896" b="42677"/>
          <a:stretch/>
        </p:blipFill>
        <p:spPr bwMode="auto">
          <a:xfrm>
            <a:off x="0" y="116632"/>
            <a:ext cx="925963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88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t="2165" r="28714" b="32094"/>
          <a:stretch/>
        </p:blipFill>
        <p:spPr bwMode="auto">
          <a:xfrm>
            <a:off x="179512" y="4754"/>
            <a:ext cx="9456103" cy="6736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23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8" t="7778" r="29791" b="37037"/>
          <a:stretch/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" t="9220" r="24024" b="29208"/>
          <a:stretch/>
        </p:blipFill>
        <p:spPr bwMode="auto">
          <a:xfrm>
            <a:off x="0" y="3429001"/>
            <a:ext cx="9036496" cy="3401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59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1" t="15634" r="13021" b="19907"/>
          <a:stretch/>
        </p:blipFill>
        <p:spPr bwMode="auto">
          <a:xfrm>
            <a:off x="19157" y="0"/>
            <a:ext cx="9124843" cy="291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" t="11637" r="23246" b="23178"/>
          <a:stretch/>
        </p:blipFill>
        <p:spPr bwMode="auto">
          <a:xfrm>
            <a:off x="-35790" y="2834640"/>
            <a:ext cx="9288310" cy="40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9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" t="8258" r="23483" b="26001"/>
          <a:stretch/>
        </p:blipFill>
        <p:spPr bwMode="auto">
          <a:xfrm>
            <a:off x="2389" y="-1"/>
            <a:ext cx="9250131" cy="666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85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6" r="23302" b="25681"/>
          <a:stretch/>
        </p:blipFill>
        <p:spPr bwMode="auto">
          <a:xfrm>
            <a:off x="30854" y="29276"/>
            <a:ext cx="9113146" cy="354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 t="8090" r="23385" b="26806"/>
          <a:stretch/>
        </p:blipFill>
        <p:spPr bwMode="auto">
          <a:xfrm>
            <a:off x="-1" y="3356992"/>
            <a:ext cx="9144001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63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119</Words>
  <Application>Microsoft Office PowerPoint</Application>
  <PresentationFormat>Presentación en pantalla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Diagnostico por imagen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Diagnostico   </vt:lpstr>
    </vt:vector>
  </TitlesOfParts>
  <Company>by adguard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Mohammad Shatat</dc:creator>
  <cp:lastModifiedBy>Mohammad Shatat</cp:lastModifiedBy>
  <cp:revision>5</cp:revision>
  <dcterms:created xsi:type="dcterms:W3CDTF">2019-05-09T22:24:02Z</dcterms:created>
  <dcterms:modified xsi:type="dcterms:W3CDTF">2019-06-23T10:04:35Z</dcterms:modified>
</cp:coreProperties>
</file>