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DIGESTIVO 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TALLERES III 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4786314" y="5857892"/>
            <a:ext cx="4229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DANIELA POLLIO MAGARIÑOS </a:t>
            </a:r>
            <a:r>
              <a:rPr lang="es-ES" dirty="0" smtClean="0"/>
              <a:t>, 3410</a:t>
            </a:r>
            <a:endParaRPr lang="es-ES" dirty="0" smtClean="0"/>
          </a:p>
          <a:p>
            <a:r>
              <a:rPr lang="es-ES" dirty="0" smtClean="0"/>
              <a:t>APROBADO: DR. PALAZON 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229600" cy="6429396"/>
          </a:xfrm>
        </p:spPr>
        <p:txBody>
          <a:bodyPr>
            <a:normAutofit/>
          </a:bodyPr>
          <a:lstStyle/>
          <a:p>
            <a:r>
              <a:rPr lang="es-ES" dirty="0" smtClean="0"/>
              <a:t>Varón de 58 años que acude a urgencias por </a:t>
            </a:r>
            <a:r>
              <a:rPr lang="es-ES" dirty="0" err="1" smtClean="0"/>
              <a:t>rectorragia</a:t>
            </a:r>
            <a:r>
              <a:rPr lang="es-ES" dirty="0" smtClean="0"/>
              <a:t> sin otra clínica asociada.</a:t>
            </a:r>
          </a:p>
          <a:p>
            <a:r>
              <a:rPr lang="es-ES" b="1" dirty="0" smtClean="0"/>
              <a:t>Antecedentes</a:t>
            </a:r>
            <a:r>
              <a:rPr lang="es-ES" b="1" dirty="0" smtClean="0"/>
              <a:t>: </a:t>
            </a:r>
            <a:r>
              <a:rPr lang="es-ES" dirty="0" smtClean="0"/>
              <a:t>no RAM, no DLP, no HTA, no Hábitos tóxicos. </a:t>
            </a:r>
            <a:r>
              <a:rPr lang="es-ES" dirty="0" err="1" smtClean="0"/>
              <a:t>Diverticulosis</a:t>
            </a:r>
            <a:r>
              <a:rPr lang="es-ES" dirty="0" smtClean="0"/>
              <a:t> de repetición en seguimiento por medicina interna. </a:t>
            </a:r>
            <a:endParaRPr lang="es-ES" dirty="0" smtClean="0"/>
          </a:p>
          <a:p>
            <a:r>
              <a:rPr lang="es-ES" b="1" dirty="0" smtClean="0"/>
              <a:t>Exploración física</a:t>
            </a:r>
            <a:r>
              <a:rPr lang="es-ES" dirty="0" smtClean="0"/>
              <a:t>: BEG, piel </a:t>
            </a:r>
            <a:r>
              <a:rPr lang="es-ES" dirty="0" err="1" smtClean="0"/>
              <a:t>normotensa</a:t>
            </a:r>
            <a:r>
              <a:rPr lang="es-ES" dirty="0" smtClean="0"/>
              <a:t> e hidratada, abdomen blando y </a:t>
            </a:r>
            <a:r>
              <a:rPr lang="es-ES" dirty="0" err="1" smtClean="0"/>
              <a:t>depresible</a:t>
            </a:r>
            <a:r>
              <a:rPr lang="es-ES" dirty="0" smtClean="0"/>
              <a:t>, no </a:t>
            </a:r>
            <a:r>
              <a:rPr lang="es-ES" dirty="0" smtClean="0"/>
              <a:t>doloroso a </a:t>
            </a:r>
            <a:r>
              <a:rPr lang="es-ES" dirty="0" smtClean="0"/>
              <a:t>la palpación</a:t>
            </a:r>
            <a:r>
              <a:rPr lang="es-ES" dirty="0" smtClean="0"/>
              <a:t>. No adenopatías </a:t>
            </a:r>
            <a:r>
              <a:rPr lang="es-ES" dirty="0" smtClean="0"/>
              <a:t>ni </a:t>
            </a:r>
            <a:r>
              <a:rPr lang="es-ES" dirty="0" err="1" smtClean="0"/>
              <a:t>megalias</a:t>
            </a:r>
            <a:r>
              <a:rPr lang="es-ES" dirty="0" smtClean="0"/>
              <a:t>. Hábito </a:t>
            </a:r>
            <a:r>
              <a:rPr lang="es-ES" dirty="0" err="1" smtClean="0"/>
              <a:t>deposicional</a:t>
            </a:r>
            <a:r>
              <a:rPr lang="es-ES" dirty="0" smtClean="0"/>
              <a:t> normal. </a:t>
            </a:r>
            <a:endParaRPr lang="es-ES" dirty="0" smtClean="0"/>
          </a:p>
          <a:p>
            <a:r>
              <a:rPr lang="es-ES" b="1" dirty="0" smtClean="0"/>
              <a:t>Tacto rectal</a:t>
            </a:r>
            <a:r>
              <a:rPr lang="es-ES" dirty="0" smtClean="0"/>
              <a:t>: no se observan hemorroides externas. Esfínter </a:t>
            </a:r>
            <a:r>
              <a:rPr lang="es-ES" dirty="0" err="1" smtClean="0"/>
              <a:t>normotónico</a:t>
            </a:r>
            <a:r>
              <a:rPr lang="es-ES" dirty="0" smtClean="0"/>
              <a:t>, no dolor a la palpación, no se aprecian trayectos fistulosos. Ampolla rectal vacía, dedil limpio. </a:t>
            </a:r>
          </a:p>
          <a:p>
            <a:r>
              <a:rPr lang="es-ES" dirty="0" smtClean="0"/>
              <a:t>Se le realiza Colonoscopia y TAC: </a:t>
            </a:r>
          </a:p>
          <a:p>
            <a:pPr>
              <a:buNone/>
            </a:pPr>
            <a:endParaRPr lang="es-ES" dirty="0"/>
          </a:p>
          <a:p>
            <a:endParaRPr lang="es-ES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42910" y="5103674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es-ES" dirty="0" smtClean="0"/>
          </a:p>
          <a:p>
            <a:endParaRPr lang="es-ES" dirty="0"/>
          </a:p>
        </p:txBody>
      </p:sp>
      <p:graphicFrame>
        <p:nvGraphicFramePr>
          <p:cNvPr id="10" name="9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57158" y="500042"/>
          <a:ext cx="8501122" cy="5706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COLONOSCOPIA</a:t>
                      </a:r>
                      <a:r>
                        <a:rPr lang="es-ES" sz="2800" baseline="0" dirty="0" smtClean="0"/>
                        <a:t> </a:t>
                      </a:r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TAC </a:t>
                      </a:r>
                      <a:endParaRPr lang="es-ES" sz="2800" dirty="0"/>
                    </a:p>
                  </a:txBody>
                  <a:tcPr/>
                </a:tc>
              </a:tr>
              <a:tr h="506321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10 Imagen" descr="endoscopia .jpg"/>
          <p:cNvPicPr>
            <a:picLocks noChangeAspect="1"/>
          </p:cNvPicPr>
          <p:nvPr/>
        </p:nvPicPr>
        <p:blipFill>
          <a:blip r:embed="rId2" cstate="print"/>
          <a:srcRect l="11112" r="8333"/>
          <a:stretch>
            <a:fillRect/>
          </a:stretch>
        </p:blipFill>
        <p:spPr>
          <a:xfrm>
            <a:off x="857224" y="1285860"/>
            <a:ext cx="3214710" cy="4822065"/>
          </a:xfrm>
          <a:prstGeom prst="rect">
            <a:avLst/>
          </a:prstGeom>
        </p:spPr>
      </p:pic>
      <p:pic>
        <p:nvPicPr>
          <p:cNvPr id="12" name="11 Imagen" descr="T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1285860"/>
            <a:ext cx="3286132" cy="492919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DIAGNÓSTICO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DIVERTÍCULITIS AGUDA + ENGROSAMIENTO DE COLON ASCENDENTE CON PSEUDOOCLUSIÓN. 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641</TotalTime>
  <Words>133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Equidad</vt:lpstr>
      <vt:lpstr>TALLERES III </vt:lpstr>
      <vt:lpstr>Diapositiva 2</vt:lpstr>
      <vt:lpstr>Diapositiva 3</vt:lpstr>
      <vt:lpstr>DIAGNÓSTICO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III</dc:title>
  <dc:creator>daniela pollio magariños</dc:creator>
  <cp:lastModifiedBy>daniela pollio magariños</cp:lastModifiedBy>
  <cp:revision>5</cp:revision>
  <dcterms:created xsi:type="dcterms:W3CDTF">2019-05-01T12:31:51Z</dcterms:created>
  <dcterms:modified xsi:type="dcterms:W3CDTF">2019-05-26T14:46:25Z</dcterms:modified>
</cp:coreProperties>
</file>