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2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1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03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4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7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70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5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BC84-CBCB-4C52-A9A6-26AADFAE8B7F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E5C8-B0EF-439C-A226-745BF37BF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5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Diagnostico por imagen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Mohammad</a:t>
            </a:r>
            <a:r>
              <a:rPr lang="es-ES" dirty="0" smtClean="0"/>
              <a:t> </a:t>
            </a:r>
            <a:r>
              <a:rPr lang="es-ES" dirty="0" err="1" smtClean="0"/>
              <a:t>Jamal</a:t>
            </a:r>
            <a:r>
              <a:rPr lang="es-ES" dirty="0" smtClean="0"/>
              <a:t> </a:t>
            </a:r>
            <a:r>
              <a:rPr lang="es-ES" dirty="0" err="1" smtClean="0"/>
              <a:t>Shatat</a:t>
            </a:r>
            <a:r>
              <a:rPr lang="es-ES" dirty="0" smtClean="0"/>
              <a:t> </a:t>
            </a:r>
            <a:r>
              <a:rPr lang="es-ES" dirty="0" err="1" smtClean="0"/>
              <a:t>Eqrai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065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Paciente </a:t>
            </a:r>
            <a:r>
              <a:rPr lang="es-ES" dirty="0" smtClean="0"/>
              <a:t>varón </a:t>
            </a:r>
            <a:r>
              <a:rPr lang="es-ES" dirty="0" smtClean="0"/>
              <a:t>de  88 años </a:t>
            </a:r>
          </a:p>
          <a:p>
            <a:r>
              <a:rPr lang="es-ES" dirty="0" smtClean="0"/>
              <a:t>No RAMC , HTA, DLP, NO DM, </a:t>
            </a:r>
          </a:p>
          <a:p>
            <a:r>
              <a:rPr lang="es-ES" dirty="0" smtClean="0"/>
              <a:t>ACV </a:t>
            </a:r>
            <a:r>
              <a:rPr lang="es-ES" dirty="0" smtClean="0"/>
              <a:t>isquémicos </a:t>
            </a:r>
            <a:r>
              <a:rPr lang="es-ES" dirty="0" err="1" smtClean="0"/>
              <a:t>lacunares</a:t>
            </a:r>
            <a:r>
              <a:rPr lang="es-ES" dirty="0" smtClean="0"/>
              <a:t> </a:t>
            </a:r>
            <a:r>
              <a:rPr lang="es-ES" dirty="0" smtClean="0"/>
              <a:t>crónicos </a:t>
            </a:r>
            <a:r>
              <a:rPr lang="es-ES" dirty="0" smtClean="0"/>
              <a:t>,</a:t>
            </a:r>
          </a:p>
          <a:p>
            <a:r>
              <a:rPr lang="es-ES" dirty="0" smtClean="0"/>
              <a:t> Demencia por cuerpo de </a:t>
            </a:r>
            <a:r>
              <a:rPr lang="es-ES" dirty="0" err="1" smtClean="0"/>
              <a:t>lewy</a:t>
            </a:r>
            <a:r>
              <a:rPr lang="es-ES" dirty="0" smtClean="0"/>
              <a:t>/</a:t>
            </a:r>
            <a:r>
              <a:rPr lang="es-ES" dirty="0" err="1" smtClean="0"/>
              <a:t>alzheimer</a:t>
            </a:r>
            <a:r>
              <a:rPr lang="es-ES" dirty="0" smtClean="0"/>
              <a:t> </a:t>
            </a:r>
          </a:p>
          <a:p>
            <a:r>
              <a:rPr lang="es-ES" dirty="0" smtClean="0"/>
              <a:t>Cardiopatía isquémica </a:t>
            </a:r>
            <a:r>
              <a:rPr lang="es-ES" dirty="0" smtClean="0"/>
              <a:t>IAM en 2002, enfermedad de 3 vasos no </a:t>
            </a:r>
            <a:r>
              <a:rPr lang="es-ES" dirty="0" err="1" smtClean="0"/>
              <a:t>revascularizada</a:t>
            </a:r>
            <a:r>
              <a:rPr lang="es-ES" dirty="0" smtClean="0"/>
              <a:t> por alto riesgo, </a:t>
            </a:r>
            <a:r>
              <a:rPr lang="es-ES" dirty="0" smtClean="0"/>
              <a:t>disfunción diastólica </a:t>
            </a:r>
            <a:endParaRPr lang="es-ES" dirty="0" smtClean="0"/>
          </a:p>
          <a:p>
            <a:r>
              <a:rPr lang="es-ES" dirty="0" smtClean="0"/>
              <a:t>Aneurisma de aorta abdominal intervenida mediante </a:t>
            </a:r>
            <a:r>
              <a:rPr lang="es-ES" dirty="0" err="1" smtClean="0"/>
              <a:t>endroprotesis</a:t>
            </a:r>
            <a:r>
              <a:rPr lang="es-ES" dirty="0" smtClean="0"/>
              <a:t> el 22/10/2003</a:t>
            </a:r>
          </a:p>
          <a:p>
            <a:pPr marL="0" indent="0">
              <a:buNone/>
            </a:pPr>
            <a:r>
              <a:rPr lang="es-ES" dirty="0" smtClean="0"/>
              <a:t> acude a urgencias por </a:t>
            </a:r>
            <a:r>
              <a:rPr lang="es-ES" dirty="0" smtClean="0"/>
              <a:t>rectoraría </a:t>
            </a:r>
            <a:r>
              <a:rPr lang="es-ES" dirty="0" smtClean="0"/>
              <a:t>en domicilio 2 deposiciones nuevas de sangre roja abundante, cuadro </a:t>
            </a:r>
            <a:r>
              <a:rPr lang="es-ES" dirty="0" err="1" smtClean="0"/>
              <a:t>presincopal</a:t>
            </a:r>
            <a:r>
              <a:rPr lang="es-ES" dirty="0" smtClean="0"/>
              <a:t> con mareo y palidez cuando estaba sentado en el baño a su llegada a urgencias palidez intensa pero sin mareo mientras se encuentra tumbado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28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EF: consciente orientado, BEG, palidez </a:t>
            </a:r>
            <a:r>
              <a:rPr lang="es-ES" dirty="0" smtClean="0"/>
              <a:t>cutáneo </a:t>
            </a:r>
            <a:endParaRPr lang="es-ES" dirty="0" smtClean="0"/>
          </a:p>
          <a:p>
            <a:r>
              <a:rPr lang="es-ES" dirty="0" smtClean="0"/>
              <a:t>ABD: blando y </a:t>
            </a:r>
            <a:r>
              <a:rPr lang="es-ES" dirty="0" err="1" smtClean="0"/>
              <a:t>depresible</a:t>
            </a:r>
            <a:r>
              <a:rPr lang="es-ES" dirty="0" smtClean="0"/>
              <a:t> no doloroso a la palpación, sin signos de irritación peritoneal. Se palpa masa dura no dolorosa de 4 cm en zona </a:t>
            </a:r>
            <a:r>
              <a:rPr lang="es-ES" dirty="0" smtClean="0"/>
              <a:t>hipogástrica, </a:t>
            </a:r>
            <a:r>
              <a:rPr lang="es-ES" dirty="0" smtClean="0"/>
              <a:t>empastada, no </a:t>
            </a:r>
            <a:r>
              <a:rPr lang="es-ES" dirty="0" smtClean="0"/>
              <a:t>móvil, </a:t>
            </a:r>
            <a:r>
              <a:rPr lang="es-ES" smtClean="0"/>
              <a:t>pulsatil</a:t>
            </a:r>
            <a:endParaRPr lang="es-ES" dirty="0" smtClean="0"/>
          </a:p>
          <a:p>
            <a:r>
              <a:rPr lang="es-ES" dirty="0" err="1" smtClean="0"/>
              <a:t>Hb</a:t>
            </a:r>
            <a:r>
              <a:rPr lang="es-ES" dirty="0" smtClean="0"/>
              <a:t>: 9,6g/dl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31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2" name="Picture 4" descr="C:\Users\Mohammad Shatat\Desktop\talleres3\digestivo\Paciente 1\20190429_1124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-229" r="21069" b="32"/>
          <a:stretch/>
        </p:blipFill>
        <p:spPr bwMode="auto">
          <a:xfrm rot="5400000">
            <a:off x="3127274" y="841277"/>
            <a:ext cx="7029402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17931" r="30548" b="7349"/>
          <a:stretch/>
        </p:blipFill>
        <p:spPr>
          <a:xfrm rot="5400000">
            <a:off x="-1460124" y="1426290"/>
            <a:ext cx="6992535" cy="41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r="20848" b="1878"/>
          <a:stretch/>
        </p:blipFill>
        <p:spPr>
          <a:xfrm>
            <a:off x="0" y="1"/>
            <a:ext cx="4716016" cy="6856942"/>
          </a:xfrm>
        </p:spPr>
      </p:pic>
      <p:pic>
        <p:nvPicPr>
          <p:cNvPr id="10" name="5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4" r="2546" b="17076"/>
          <a:stretch/>
        </p:blipFill>
        <p:spPr>
          <a:xfrm>
            <a:off x="4283968" y="-27384"/>
            <a:ext cx="4860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C:\Users\Mohammad Shatat\Downloads\144900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0"/>
            <a:ext cx="9168083" cy="68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158" y="5445224"/>
            <a:ext cx="8229600" cy="864096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Diagnostico : Aneurisma abdominal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00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154</Words>
  <Application>Microsoft Office PowerPoint</Application>
  <PresentationFormat>Presentación en pantalla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Diagnostico por imagen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Mohammad Shatat</dc:creator>
  <cp:lastModifiedBy>Mohammad Shatat</cp:lastModifiedBy>
  <cp:revision>13</cp:revision>
  <dcterms:created xsi:type="dcterms:W3CDTF">2019-05-01T13:18:31Z</dcterms:created>
  <dcterms:modified xsi:type="dcterms:W3CDTF">2019-05-09T14:32:56Z</dcterms:modified>
</cp:coreProperties>
</file>