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C4C73-D957-4169-9BC0-6C12A097D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CASO CLINICO DIGESTIVO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FF6174-51F5-4C7B-8249-384125020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4207948"/>
            <a:ext cx="6831673" cy="1086237"/>
          </a:xfrm>
        </p:spPr>
        <p:txBody>
          <a:bodyPr>
            <a:normAutofit fontScale="62500" lnSpcReduction="20000"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Jorge Mira Abenza 2047</a:t>
            </a:r>
          </a:p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Hospital universitario de Elche</a:t>
            </a:r>
          </a:p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Aprobado por Dra. Pico Sala</a:t>
            </a:r>
          </a:p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Talleres integrados III</a:t>
            </a:r>
          </a:p>
        </p:txBody>
      </p:sp>
    </p:spTree>
    <p:extLst>
      <p:ext uri="{BB962C8B-B14F-4D97-AF65-F5344CB8AC3E}">
        <p14:creationId xmlns:p14="http://schemas.microsoft.com/office/powerpoint/2010/main" val="208005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155EAA-A157-48FD-8775-12DDEFA76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70451"/>
            <a:ext cx="9601200" cy="5296949"/>
          </a:xfrm>
        </p:spPr>
        <p:txBody>
          <a:bodyPr>
            <a:normAutofit/>
          </a:bodyPr>
          <a:lstStyle/>
          <a:p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Motivo de consulta: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mujer de 74 años que acude por rectorragia de 4 días de evolución.</a:t>
            </a:r>
          </a:p>
          <a:p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Antecedentes de interés: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HTA, DM, coronariografía previa por sospecha de patología cardiaca, EPOC y obesidad</a:t>
            </a:r>
          </a:p>
          <a:p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Exploración: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afebril, abdomen depresible sin palpación de masas, Murphy y Blumberg negativos. Sin hallazgos de interés</a:t>
            </a:r>
          </a:p>
          <a:p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Pruebas complementarias: 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AS con ligera anemia, </a:t>
            </a:r>
            <a:r>
              <a:rPr lang="es-E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Rx</a:t>
            </a:r>
            <a:r>
              <a:rPr lang="es-ES" sz="2400" dirty="0">
                <a:latin typeface="Calibri" panose="020F0502020204030204" pitchFamily="34" charset="0"/>
                <a:cs typeface="Calibri" panose="020F0502020204030204" pitchFamily="34" charset="0"/>
              </a:rPr>
              <a:t> anodina.</a:t>
            </a:r>
            <a:endParaRPr lang="es-E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2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603D3-639B-4787-A143-09B2E822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TC abdomino-</a:t>
            </a:r>
            <a:br>
              <a:rPr lang="es-ES" dirty="0"/>
            </a:br>
            <a:r>
              <a:rPr lang="es-ES" dirty="0"/>
              <a:t>Pélvico con </a:t>
            </a:r>
            <a:br>
              <a:rPr lang="es-ES" dirty="0"/>
            </a:br>
            <a:r>
              <a:rPr lang="es-ES" dirty="0"/>
              <a:t>contraste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B865E7A-054A-4152-83EC-8B848C2E7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7523" y="0"/>
            <a:ext cx="61791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3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2C25FE-34A1-45AC-90B4-71F599B1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473B3E-D94D-4179-949D-3076D7D9C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En TC: </a:t>
            </a:r>
            <a:r>
              <a:rPr lang="es-ES" dirty="0"/>
              <a:t>engrosamiento circunferencial con patrón en halo de agua a lo largo de todo el colon izquierdo y edema de la grasa adyacente. Colitis inespecífica por imagen,  a valorar origen isquémico más probable dados los antecedentes de la paciente.</a:t>
            </a:r>
          </a:p>
          <a:p>
            <a:pPr marL="0" indent="0">
              <a:buNone/>
            </a:pPr>
            <a:endParaRPr lang="es-ES" sz="2800" b="1" dirty="0"/>
          </a:p>
          <a:p>
            <a:pPr marL="0" indent="0">
              <a:buNone/>
            </a:pPr>
            <a:r>
              <a:rPr lang="es-ES" sz="3200" b="1" dirty="0"/>
              <a:t>COLITIS ISQUÉMICA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603758237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274</TotalTime>
  <Words>137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Calibri</vt:lpstr>
      <vt:lpstr>Franklin Gothic Book</vt:lpstr>
      <vt:lpstr>Recorte</vt:lpstr>
      <vt:lpstr>CASO CLINICO DIGESTIVO</vt:lpstr>
      <vt:lpstr>Presentación de PowerPoint</vt:lpstr>
      <vt:lpstr>TC abdomino- Pélvico con  contraste</vt:lpstr>
      <vt:lpstr>Resolución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CLINICO RESPIRATORIO</dc:title>
  <dc:creator>jorgema97@gmail.com</dc:creator>
  <cp:lastModifiedBy>jorgema97@gmail.com</cp:lastModifiedBy>
  <cp:revision>14</cp:revision>
  <dcterms:created xsi:type="dcterms:W3CDTF">2019-05-02T16:14:57Z</dcterms:created>
  <dcterms:modified xsi:type="dcterms:W3CDTF">2019-05-26T15:06:11Z</dcterms:modified>
</cp:coreProperties>
</file>